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dos envases: porción, sellos y precio por por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dos envases: porción, sellos y precio por por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de la etiqueta no dice cuánto cuesta come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orción declarada y las porciones por envas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orción declarada y las porciones por envas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orción declarada y las porciones por envas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llos de la NOM-051: qué advierten y qué n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r dos envase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orción, porciones por envase, precio, sellos y us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ular el precio por porción con dos envases ficticio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el envase grande gana y cuándo n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advierte cada s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inco avisos de la NOM-051 y lo que ninguno de ellos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mparador en la mano: qué decide y qué no»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mparador en la mano: qué decide y qué no»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vas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Toma los dos envases y busca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orción declarada suele estar en el panel de información, junto a las porciones por envase. Si no la encuentras, el dato puede estar en otro lugar del envase o no estar declarado: sin él, la comparación se vuelve una estimación y conviene dec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vas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enta las porciones del envas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mentalmente lo que trae el paquete. Un envase con cuatro porciones puede durar cuatro comidas o una; la diferencia decide el costo y también el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vas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ivide el precio entre las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la cuenta con el precio que ves en el estante o en la aplicación de la tienda. El resultado es el precio por porción declarada; anótalo si vas a comparar entre tiendas o entre mar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vas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ee los sellos y su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dentifica cuáles trae: azúcares, grasas trans, grasas saturadas, sodio o contenido energético. Un sello no es un veredicto: es un aviso sobre un exceso concreto que conviene poner e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vas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sulta los ingredientes en la lección de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ista de ingredientes y el orden en que aparecen explican más que el sello sobre qué contiene el producto. Esa lectura tiene su propia lección en el curso de alimentación práctica; aquí se usa como segundo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envas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el uso real y registra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el envase que se ajusta a cuánto se sirve, a cuántas personas hay y a si el producto se termina. Anota el precio por porción de los dos o tres productos que compras seguido: la próxima comparación será más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envases de bebida de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 los dos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n el pasillo hay dos presentaciones inventadas para el ejercicio. El envase A contiene un litro, declara cuatro porciones y cuesta $32; trae sello de exceso de azúcares y de contenido energético. El envase B contiene un cuarto de litro, declara una porción, cuesta $12 y no trae sellos. Los precios y los productos son ficticios: no corresponden a ningun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envases de bebida de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uenta y la lectura de s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cuesta $8 por porción; B cuesta $12. Si en la casa se sirve una porción por persona, A es más barato por porción. Los sellos de A advierten excesos que B no advierte, y eso es información real: no significa que B sea un alimento recomendable, sólo que no supera esos límites. Para la lonchera de una sola persona, B se termina; para el desayuno de cuatro, A rinde sin s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envases de bebida de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y lo que la cambi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uatro personas en casa, la elección es A: rinde cuatro porciones, se guarda en frío y se termina el mismo día. Para una persona que sólo toma una porción y no quiere sobras, B evita tirar. La decisión cambiaría si A se abriera y no se terminara, si no hubiera espacio en el refrigerador o si el sello de azúcares importara por una indicación individual. En ese último caso, la decisión se consulta con el equipo de salud, no se resuelve co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meter el envase al car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convierten el precio de etiqueta en costo por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envase A: $8 por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visión es $40 entre 5, es decir $8 por porción, frente a $15 de B. Son cifras ficticias: lo que importa es el método, no el pre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cio por porción = precio del envase entre porciones decl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producto supera el límite de la norma en ese compo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llo advierte un exceso concreto conforme a los límites de la norma. No prohíbe, no califica el producto entero y no dice cuánto se pue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llos por exceso de azúcares, grasas trans, grasas saturadas, sodio y contenido energ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sencia de sellos sólo indica que no supera esos límites. Puede seguir siendo ultraprocesado y no sustituye a un alimento básico. La base de la alimentación son los alimentos mínimamente proce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sellos no es sinónimo de salu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referencia para leer la etiqueta, no una orden individual. Cuánto servir depende de la persona, del plato y del contexto; la etiqueta no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rción es una unidad de lectura, no una recomendación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xceso de azúcares → Supera el límite de azúc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sas trans → Supera el límite de grasas tran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sas saturadas → Supera el límite de grasas satu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dio → Supera el límite de so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enido energético → Supera el límite de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llo nombra un componente; ninguno califica el product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ctágonos · energético · preenva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rma mexicana usa octágonos negros para cinco avisos y se dirige a productos preenvasados. El sello advierte un exceso, no prohí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odificación a la NOM-051 aprobada en enero de 20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orciones por envase → Dato que se lee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cio de etiqueta → Dato que se lee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llo de sodio → Dato que se lee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cio por porción → Cuenta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egir el envase individual para la lonchera → Decisión que se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olver al envase grande si se termina → Decisión que se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er, dividir y decidir: el orden del com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te envase no trae sellos, puedo comerlo todos los días sin revisar la porción ni los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sencia de sellos no autoriza a comer el producto a diario ni sustituye la lectura de ingredientes y porciones. Es un dato, no un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sellos no significa saludable ni libre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3-comparar-envases-porcion-y-preci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dos envases de un producto que compres seguido y anota porciones, precio y sellos de cada uno. Haz la división y responde: ¿cuál cuesta menos por porción y cuál se va a terminar en tu casa? Si las dos respuestas no coinciden, ya sabes qué dato t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arar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parar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precio de etiqueta y precio por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 etiqueta es lo que se paga por el envase; el de porción es lo que cuesta cada porción declarada y se obtiene dividiendo. El segundo permite comparar presentaciones y el primer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la porción decl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cantidad de referencia que usa la etiqueta para informar. No es una orden de cuánto comer: si se sirve el doble, la etiqueta sigue hablando de la porción declarada y la cuenta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dvierten los sellos de la NOM-05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xceso de azúcares, grasas trans, grasas saturadas, sodio y contenido energético en productos preenvasados. Son octágonos negros con texto blanco, aprobados en la modificación de enero de 20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roducto sin sellos es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necesariamente. Sin sellos significa que no supera esos límites, no que sea saludable ni básico. Puede seguir siendo ultraprocesado; hay que revisar ingredientes y el lugar que ocupa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el envase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producto aguanta, la casa lo consume completo y la porción coincide con lo que se sirve. Si se va a tirar, el pequeño puede costar menos en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3-comparar-envases-porcion-y-preci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5292" r:id="rId1"/>
    <p:sldLayoutId id="2482105293" r:id="rId2"/>
    <p:sldLayoutId id="2482105294" r:id="rId3"/>
    <p:sldLayoutId id="24821052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927cadda2f63110083908e634970f8f09b36ad12ae59ed51.jpg"/>
  <Relationship Id="rId3" Type="http://schemas.openxmlformats.org/officeDocument/2006/relationships/hyperlink" Target="https://saludyestetica.lumbre.lat/object/sye-c25-r01-oa03-comparar-envases-porcion-y-pre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5-r01-oa03-comparar-envases-porcion-y-precio" TargetMode="External"/>
  <Relationship Id="rId4" Type="http://schemas.openxmlformats.org/officeDocument/2006/relationships/hyperlink" Target="https://saludyestetica.lumbre.lat/object/sye-c25-r01-oa03-comparar-envases-porcion-y-preci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5-r01-oa03-comparar-envases-porcion-y-precio" TargetMode="External"/>
  <Relationship Id="rId4" Type="http://schemas.openxmlformats.org/officeDocument/2006/relationships/hyperlink" Target="https://saludyestetica.lumbre.lat/object/sye-c25-r01-oa03-comparar-envases-porcion-y-precio"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5-r01-oa03-comparar-envases-porcion-y-precio" TargetMode="External"/>
  <Relationship Id="rId4" Type="http://schemas.openxmlformats.org/officeDocument/2006/relationships/hyperlink" Target="https://saludyestetica.lumbre.lat/object/sye-c25-r01-oa03-comparar-envases-porcion-y-precio"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hyperlink" Target="https://saludyestetica.lumbre.lat/object/sye-c25-r01-oa03-comparar-envases-porcion-y-preci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3-comparar-envases-porcion-y-precio"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vas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l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3-comparar-envases-porcion-y-prec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la porción declarada y el número de porciones de un envase, interpretar los sellos de la NOM-051 sin convertirlos en veredicto y calcular el precio por porción para elegir entre dos productos fictici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comparar envases en la tienda: qué dice la porción declarada, cómo se cuentan las porciones por envase, qué advierten los sellos de la NOM-051 y cómo se calcula el precio por porción frente al precio de etiqu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tiquetas · NOM-051 · precio por porción · envases · comp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dos envases: porción, sellos y precio por por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que hacen la compra de su casa y quieren comparar productos preenvasados con criterio. No requiere conocimientos previos. Formación educativa: no prescribe dietas ni cantidad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dos envases: porción, sellos y precio por por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asillo hay dos envases del mismo tipo de producto. Uno es grande, con un precio que asusta un poco; el otro es individual y cabe en la mano. La etiqueta del grande anuncia cuatro porciones; la del pequeño, una. El grande trae dos sellos negros; el pequeño no trae ninguno. Una persona mira el precio, otra mira los sellos y una tercera se lleva el pequeño porque «así no se pa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dos envases: porción, sellos y precio por por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están decidiendo con un dato y dejando fuera los otros dos. Comparar envases no es elegir el más barato ni el que tiene menos sellos: es poner sobre la mesa la porción, el número de porciones, el precio por porción y lo que de verdad se va a consumir. Esta lección enseña ese comparador con productos ficticios y cifras inventadas para el ejerci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de la etiqueta no dice cuánto cuesta com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l estante compara paquetes, no comidas. Un envase de un litro y uno de un cuarto de litro pueden costar $32 y $12, y aun así el pequeño salir más caro por porción si rinde una sola. O al revés: el grande puede ser más barato por porción y terminar en la basura porque nadie lo terminó. El precio de etiqueta es el dato más visible y el menos suficiente para decidir; sirve para saber cuánto se paga hoy, no cuánto cuesta cada vez que se come. El envase tampoco sabe cuántas personas hay en la mesa ni cuánto se sirve en cada plato: esa información la pone quien comp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de la etiqueta no dice cuánto cuesta com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mparar de verdad hacen falta tres datos del envase y uno de la casa. Del envase: la porción declarada, el número de porciones y el precio. De la casa: cuánto se va a servir y si el producto se va a terminar antes de caducar. Con esos cuatro elementos, la comparación deja de ser una corazonada. Este curso no dice qué producto comprar: da el orden para que la decisión se pueda explicar en voz alta, incluso cuando la respuesta es «el pequeño, porque el grande se tira». Si la decisión no se puede explicar en una frase, probablemente la está tomando el empaque y no la pers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rción declarada y las porciones por envas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roducto preenvasado presenta información nutrimental, la etiqueta declara un tamaño de porción y cuántas porciones contiene el envase. La porción es una referencia para leer la etiqueta, no una orden de cuánto comer: si alguien se sirve el doble, la etiqueta sigue hablando de la porción declarada, no de lo que se sirvió. Por eso el número de porciones es tan importante como el tamaño de la porción: un envase que declara cuatro porciones puede durar cuatro comidas o una sola, y esa diferencia cambia por completo el cos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rción declarada y las porciones por envas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rción también es la unidad que permite comparar productos distintos sin perderse. Si dos envases declaran porciones diferentes, el precio por porción sigue siendo comparable porque cada uno se divide entre sus propias porciones; lo que no se puede comparar es el precio por envase. Ojo con un detalle: la porción declarada no siempre coincide con lo que la casa sirve. Si en tu mesa se sirve el doble de lo que declara el envase, el costo por comida se duplica aunque el precio por porción declarada no camb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rción declarada y las porciones por envas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ráctica para comparar envases. No prescribe dietas, no fija cantidades y no sustituye la valoración de un profesional sanitario. Los productos, precios y porciones de los ejemplos son ficticios y se declaran así.]]></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sellos no significa saludabl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usencia de sellos indica que el producto no supera los límites de la norma en esos componentes, no que sea recomendable ni que pueda sustituir a un alimento básico. Un producto sin sellos puede seguir siendo ultraproces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rción declarada y las porciones por envas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en el pasill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vide el precio entre las porciones declaradas antes de mirar el tamaño de la caja. Si el envase no declara porciones, estima con lo que sueles servir y anota el resultado; esa nota vale para las próximas compr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llos de la NOM-051: qué advierten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odificación a la NOM-051 sobre etiquetado de alimentos y bebidas fue aprobada en enero de 2020 y estableció sellos octagonales negros con texto blanco para advertir el exceso de azúcares, grasas trans, grasas saturadas, sodio y contenido energético, es decir, las calorías. Son advertencias dirigidas a alimentos y bebidas preenvasados. El sello no dice «prohibido» ni califica el producto entero: dice que, en ese componente y conforme a los límites de la norma, el producto se pasa. Es información obligatoria y verificable, no una opinión de la tien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llos de la NOM-051: qué advierten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sello no dice también importa. No dice cuánto se puede comer, no dice si el producto es adecuado para una persona concreta y no convierte en recomendable a un producto que no trae ninguno: la ausencia de sellos significa que no supera esos límites, no que sea un alimento básico ni que pueda ocupar el centro del plato. Un producto sin sellos puede seguir siendo ultraprocesado, y uno con sello puede tener un lugar ocasional. La OMS recuerda que la base de una alimentación sana son los alimentos mínimamente procesados; el sello ayuda a ver un exceso, no a armar la die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llos de la NOM-051: qué advierten y qué no]]></a:t>
            </a:r>
          </a:p>
        </p:txBody>
      </p:sp>
      <p:pic>
        <p:nvPicPr>
          <p:cNvPr id="3" name="" descr="Comparar dos envases en cinco pasos">
            <a:hlinkClick r:id="rId3" tooltip="Comparar dos envases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orción, porciones por envase, precio, sellos y uso re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3-comparar-envases-porcion-y-preci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r el precio por porción con dos envases fictic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es una división: precio del envase entre número de porciones. Con cifras ficticias: el envase A cuesta $32, declara cuatro porciones y rinde a $8 cada una; el envase B cuesta $12, declara una porción y sale a $12. Si en la casa se sirve una porción por persona, A cuesta menos por porción. Si se sirven dos porciones de A en una sola sentada, esa comida cuesta $16, más que B. El número no cambia por el tamaño del envase: cambia por cuánto se sirve y cuántas porciones trae. La división no depende de la marca ni de la promoción: depende de dos números que están en el envase y de uno que se decide en ca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r el precio por porción con dos envases fictic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trampas frecuentes. La primera es comparar productos de categorías distintas, como un yogur con un cereal, donde la porción no significa lo mismo. La segunda es olvidar lo que se tira: si A rinde cuatro porciones pero la casa sólo alcanza a consumir dos antes de que caduque, el costo real por porción se acerca al de B aunque la etiqueta diga otra cosa. Anotar el precio por porción en el celular o en la lista evita repetir la cuenta cada semana y permite comparar entre tiendas. Comparar entre tiendas también ayuda: el mismo producto puede variar de precio sin cambiar de porci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r el precio por porción con dos envases fictic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pasillo y qué decisión pide cada una. Precios y productos de los ejemplos son ficticios; no hay consejo clínic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352675"/>
                <a:gridCol w="2562225"/>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quete grande está en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de etiqueta parece bajo, pero no se calculó la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idir el precio entre las porciones y revisar si el producto se va a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dice cuatro porciones y en casa son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orción declarada no coincide con lo que se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el costo por comida real: dos porciones por sentada cuestan el d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352675"/>
                <a:gridCol w="2562225"/>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no trae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pera los límites de la norma en esos compon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marlo como certificado de saludable: revisar ingredientes y lugar en e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trae un sello y lo querías para toda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es información, no una pro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frecuencia y porción; si es un gusto ocasional, que no desplace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352675"/>
                <a:gridCol w="2562225"/>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envases cuestan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no distingue; las porciones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porciones por envase y precio por porción antes de el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 para una so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grande puede s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el tamaño que se termina, aunque el precio por porción sea algo may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envase grande gana y cuándo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vase grande gana cuando el producto aguanta sin refrigeración o se puede congelar, cuando la casa lo consume completo y cuando la porción declarada coincide con lo que se sirve. Pierde cuando es perecedero, cuando se compra por novedad y nadie lo termina, o cuando no hay espacio para guardarlo en buenas condiciones. En esos casos, el envase individual puede costar más por porción y aun así ser la mejor compra, porque evita tirar la mitad. No es una regla moral sobre el tamaño: es aritmética con lo que se consu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envase grande gana y cuándo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uenta el uso. Un envase grande sirve para una mesa familiar o para cocinar; uno individual sirve para la lonchera, el viaje o la porción de una sola persona. Comprar el grande para una casa de una persona puede ser buena idea si el producto se divide y se congela; comprar el individual para cuatro puede salir caro y generar más envoltorios. La pregunta útil no es cuál es más barato, sino cuál se ajusta al uso y al espacio que hay. Un envase que no cabe en el refrigerador se consume de prisa o se tira, aunque su precio por porción sea men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envase grande gana y cuándo no]]></a:t>
            </a:r>
          </a:p>
        </p:txBody>
      </p:sp>
      <p:pic>
        <p:nvPicPr>
          <p:cNvPr id="3" name="" descr="Qué advierte cada sello">
            <a:hlinkClick r:id="rId3" tooltip="Qué advierte cada sell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inco avisos de la NOM-051 y lo que ninguno de ellos dic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3-comparar-envases-porcion-y-precio"/>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parador en la mano: qué decide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parador tiene tres pasos y se puede hacer de pie en el pasillo: leer la porción y las porciones por envase, revisar los sellos y dividir el precio entre las porciones. Con eso se obtiene una foto más honesta que el precio de etiquet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decide es la calidad completa del producto ni su conveniencia para una persona concreta. Para eso hace falta la lista de ingredientes y, en algunos casos, la indicación de un profesion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parador en la mano: qué decide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de etiquetas —el orden de los ingredientes, los azúcares añadidos, los nombres que esconden azúcar— ya tiene su propia lección en sye-c02-r01-oa03-lectura-de-etiquetas; aquí no se repite: se usa como segundo filtro después de la porción y el pre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parador en la mano: qué decide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omparador tampoco sustituye una indicación clínica. Si hay diabetes, hipertensión, enfermedad renal, alergia o intolerancia diagnosticadas, o si se trata de un menor de edad o de una persona embarazada, la elección se individualiza con el equipo de salud y con la información del envase. Y si un producto provoca una reacción, el envase se guarda y se busca valoración: ningún sello explica lo que le pasó a una persona. La etiqueta informa; la decisión final siempre tiene contexto. El comparador ordena una decisión concreta; no convierte un producto en bueno ni en ma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Procedimiento: comparar dos envases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ma los dos envases y busca la por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rción declarada suele estar en el panel de información, junto a las porciones por envase. Si no la encuentras, el dato puede estar en otro lugar del envase o no estar declarado: sin él, la comparación se vuelve una estimación y conviene deci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Procedimiento: comparar dos envases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as porciones del envase comple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mentalmente lo que trae el paquete. Un envase con cuatro porciones puede durar cuatro comidas o una; la diferencia decide el costo y también el desperdi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Procedimiento: comparar dos envases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vide el precio entre las porcion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la cuenta con el precio que ves en el estante o en la aplicación de la tienda. El resultado es el precio por porción declarada; anótalo si vas a comparar entre tiendas o entre marc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Procedimiento: comparar dos envases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os sellos y su motiv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 cuáles trae: azúcares, grasas trans, grasas saturadas, sodio o contenido energético. Un sello no es un veredicto: es un aviso sobre un exceso concreto que conviene poner en contex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Procedimiento: comparar dos envases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los ingredientes en la lección de etiquet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ingredientes y el orden en que aparecen explican más que el sello sobre qué contiene el producto. Esa lectura tiene su propia lección en el curso de alimentación práctica; aquí se usa como segundo filt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Procedimiento: comparar dos envases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el uso real y registra el prec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l envase que se ajusta a cuánto se sirve, a cuántas personas hay y a si el producto se termina. Anota el precio por porción de los dos o tres productos que compras seguido: la próxima comparación será más rápi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Caso ficticio: dos envases de bebida de yogur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 los dos envas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pasillo hay dos presentaciones inventadas para el ejercicio. El envase A contiene un litro, declara cuatro porciones y cuesta $32; trae sello de exceso de azúcares y de contenido energético. El envase B contiene un cuarto de litro, declara una porción, cuesta $12 y no trae sellos. Los precios y los productos son ficticios: no corresponden a ninguna mar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Caso ficticio: dos envases de bebida de yogur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y la lectura de sell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cuesta $8 por porción; B cuesta $12. Si en la casa se sirve una porción por persona, A es más barato por porción. Los sellos de A advierten excesos que B no advierte, y eso es información real: no significa que B sea un alimento recomendable, sólo que no supera esos límites. Para la lonchera de una sola persona, B se termina; para el desayuno de cuatro, A rinde sin sobr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parador en la mano: qué decide y qué no · Caso ficticio: dos envases de bebida de yogur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y lo que la cambiarí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uatro personas en casa, la elección es A: rinde cuatro porciones, se guarda en frío y se termina el mismo día. Para una persona que sólo toma una porción y no quiere sobras, B evita tirar. La decisión cambiaría si A se abriera y no se terminara, si no hubiera espacio en el refrigerador o si el sello de azúcares importara por una indicación individual. En ese último caso, la decisión se consulta con el equipo de salud, no se resuelve con el enva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parador en la mano: qué decide y qué no]]></a:t>
            </a:r>
          </a:p>
        </p:txBody>
      </p:sp>
      <p:pic>
        <p:nvPicPr>
          <p:cNvPr id="3" name="" descr="Antes de meter el envase al carrito">
            <a:hlinkClick r:id="rId3" tooltip="Antes de meter el envase al carri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convierten el precio de etiqueta en costo por por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3-comparar-envases-porcion-y-precio"/>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sólo el precio de etiqueta. El precio del estante no dice cuántas porciones trae el envase ni cuánto se va a servir. Sin dividir, el paquete grande parece siempre mejor y el individual siempre peor, aunque el uso real diga lo contrar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ausencia de sellos en un certificado. No traer sellos significa no superar esos límites, no ser saludable ni adecuado para todo el mundo. Un producto sin sellos puede seguir siendo ultraprocesado y desplazar alimentos básic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l envase grande y tirar la mitad. El ahorro por porción se pierde cuando el producto caduca. La comparación honesta incluye lo que se consume: un envase que se tira cuesta más que el pequeño que se termin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los sellos y olvidar la porción. El sello habla de la porción declarada, no de lo que se sirve. Si se come el doble, el aviso sigue siendo el mismo, pero lo consumido no. La porción es la unidad de la etiqueta y de la cue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os envases declaran porciones distintas, compara el precio por porción y no el precio por envas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no se va a terminar antes de caducar, el envase pequeño puede ser la compra más barata en la práct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no trae sellos, no lo trates como recomendable: revisa ingredientes y el lugar que ocupa en el pla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rae un sello, decide frecuencia y porción; el aviso informa, no prohí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condición diagnosticada, la elección se individualiza con el equipo de salud y no se resuelve con el comparado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nseña a comparar envases, no a tratar enfermedades.]]></a:t>
            </a:r>
          </a:p>
        </p:txBody>
      </p:sp>
      <p:sp>
        <p:nvSpPr>
          <p:cNvPr id="13" name=""/>
          <p:cNvSpPr txBox="1"/>
          <p:nvPr/>
        </p:nvSpPr>
        <p:spPr>
          <a:xfrm>
            <a:off x="685800" y="29718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hay diabetes, hipertensión, enfermedad renal, alergia o intolerancia diagnosticadas, si se trata de un menor de edad, de una persona embarazada o de alguien con una indicación dietética individual: la elección de productos se ajusta a esa indicación y no a un ejemplo de cur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producto provoca una reacción, suspende su consumo, guarda el envase y busca valoración; la etiqueta no explica lo que le pasó a una persona. Si un envase no declara porciones o la información no coincide con lo que se ve, puedes preguntar a la marca y, si lo consideras necesario, acudir a la autoridad sanitaria de tu localid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nvase A cuesta $40, declara cinco porciones y contiene medio litro. El envase B cuesta $15 y declara una porción. ¿Cuál tiene menor precio por por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nvase A: $8 por porción.]]></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nvase B: $15 por porción.]]></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dos cuestan lo mismo por porción.]]></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saber sin conocer la mar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dvierte un sello de la NOM-051?]]></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ducto está prohibido para toda la poblac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roducto supera el límite de la norma en ese component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oducto es más caro que los demás de su categorí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roducto no aporta ningún nutrie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sin sellos es una elección saludab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orción declarada indica la cantidad que debe comer cad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llo con lo que advier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xceso de azúcar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rasas tran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rasas saturad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di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enido energétic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pera el límite de grasas tra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pera el límite de grasas saturad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pera el límite de sodi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pera el límite de energí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pera el límite de azúcar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sellos de la NOM-051 son ___ negros con texto blanco y advierten exceso de azúcares, grasas trans, grasas saturadas, sodio y contenido ___. Se aplican a alimentos y bebidas ___.]]></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del comparador según lo que se hace con é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que se lee en el envas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nta que se hac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 que se tom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rciones por envas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cio de etique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llo de sod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cio por por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egir el envase individual para la loncher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olver al envase grande si se termin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cuántas porciones declara el envas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vido el precio entre las porciones para compar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te envase no trae sellos, puedo comerlo todos los días sin revisar la porción ni los ingrediente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la lista de ingredientes en la lección de etiqueta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ijo el tamaño que se va a terminar en ca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5-r01-oa03-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5-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5-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5-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la porción, cuentas las porciones del envase, interpretas los sellos y calculas el precio por porció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sellos y la división del precio entre porciones; vuelve a comparar los dos envases del ca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dos envases de un producto que compres seguido y anota porciones, precio y sellos de cada uno. Haz la división y responde: ¿cuál cuesta menos por porción y cuál se va a terminar en tu casa? Si las dos respuestas no coinciden, ya sabes qué dato te faltab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enva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decl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la etiqueta, no una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ones por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comidas puede ren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por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l envase entre por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o NOM-05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exceso, no pro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certificado de salud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envas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5-r01-oa03-comparar-envases-porcion-y-preci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precio de etiqueta y precio por por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 etiqueta es lo que se paga por el envase; el de porción es lo que cuesta cada porción declarada y se obtiene dividiendo. El segundo permite comparar presentaciones y el primero 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la porción declara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cantidad de referencia que usa la etiqueta para informar. No es una orden de cuánto comer: si se sirve el doble, la etiqueta sigue hablando de la porción declarada y la cuenta camb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dvierten los sellos de la NOM-05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xceso de azúcares, grasas trans, grasas saturadas, sodio y contenido energético en productos preenvasados. Son octágonos negros con texto blanco, aprobados en la modificación de enero de 20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roducto sin sellos es mej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necesariamente. Sin sellos significa que no supera esos límites, no que sea saludable ni básico. Puede seguir siendo ultraprocesado; hay que revisar ingredientes y el lugar que ocupa en el pla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el envase grand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sill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producto aguanta, la casa lo consume completo y la porción coincide con lo que se sirve. Si se va a tirar, el pequeño puede costar menos en la práct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dos envases es una operación pequeña que cambia una compra: leer la porción, contar las porciones, dividir el precio y mirar los sellos. El precio de etiqueta no alcanza; el sello no prohíbe; la ausencia de sellos no certifica. El envase que menos cuesta es el que se termina y se ajusta a lo que se sirve. Con la cuenta anotada y la lección de etiquetas como segundo filtro, la decisión deja de depender del tamaño de la caj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fue aprobada la modificación a la NOM-051 sobre etiquetado de alimentos y bebidas · https://www.gob.mx/se/articulos/fue-aprobada-la-modificacion-a-la-nom-051-sobre-etiquetado-de-alimentos-y-bebidas · consulta: 2026-10-25 · alcance: Alcance federal en México. Sellos octagonales negros por exceso de azúcares, grasas trans, grasas saturadas, sodio y contenido energético; aplica a alimentos y bebidas preenvasados. No se citan umbrales ni artículos que no consten en la pági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Base de alimentos mínimamente procesados y recomendación de cereales integrales, legumbres, frutas y verduras. Recomendaciones de población, no una prescripción individu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3-comparar-envases-porcion-y-precio"/>
              </a:rPr>
              <a:t><![CDATA[Comparar dos envases: porción, sellos y precio por por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se cita como marco de patrones alimentarios, no para fijar cantidade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2026-10-27T08:16:59Z</dcterms:created>
  <dcterms:modified xsi:type="dcterms:W3CDTF">2026-10-27T08:16:59Z</dcterms:modified>
  <dc:title>Comparar dos envases: porción, sellos y precio por porción</dc:title>
  <dc:description>Presentación editable del OA «Comparar dos envases: porción, sellos y precio por porción». Enlace: https://saludyestetica.lumbre.lat/object/sye-c25-r01-oa03-comparar-envases-porcion-y-precio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