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2-lista-de-compra-y-presupuest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2-lista-de-compra-y-presupuest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sta de compra y presupuesto: comer bien sin gastar de má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sta de compra y presupuesto: comer bien sin gastar de má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ista es donde se decide la semana»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ista es donde se decide la semana»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ista por secciones y el orden del recorrido»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ista por secciones y el orden del recorrido»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ista por secciones y el orden del recorrido»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pensa base: lo que permite cenar cuando el plan falla»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cuadrícula a la caj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Revisar, listar, comparar, comprar en orden y revisar el tick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2-lista-de-compra-y-presupuesto]]></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cio por porción, no precio por paquete»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2-lista-de-compra-y-presupuest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2-lista-de-compra-y-presupuest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2-lista-de-compra-y-presupuest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mporada, leguminosas y cereales: la base que cuesta menos»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as secciones de l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entra en cada una y con qué regla se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2-lista-de-compra-y-presupuest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ar de más, desperdicio y un presupuesto de ejemplo»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rar con lista y presupues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visa la despensa y el refrige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escribir nada, mira qué hay, qué se va a echar a perder y qué falta. Lo que está por caducar entra en el menú de los primeros días; lo que abunda no se compra otr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2-lista-de-compra-y-presupuest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rar con lista y presupues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scribe la lista por se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rutas y verduras; leguminosas y cereales; huevo y lácteos; carnes y pescado; despensa; no comestibles aparte. Si un ingrediente no pertenece a ninguna sección, pregúntate si de verdad es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2-lista-de-compra-y-presupuest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rar con lista y presupues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alcula el precio por porción de dos o tres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los productos donde suele haber duda —lenteja, arroz, yogur, detergente— y divide el precio entre las porciones declaradas o estimadas. Anota el resultado junto al producto para no repetir la cuenta ca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2-lista-de-compra-y-presupuest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rar con lista y presupues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Fija el presupuesto y repárt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cuánto vas a gastar antes de salir y repártelo por secciones, con un margen para lo que subió. Los montos son tuyos; el ejemplo de la lección usa cifras ficticias sólo para mostrar 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2-lista-de-compra-y-presupuest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rar con lista y presupues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ompra en orden y revisa cadu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imero lo que aguanta, después lo fresco y al final lo frío y congelado. Revisa fechas en lácteos y latas, y evita comprar con hambre: con hambre se decide más rápido y se compra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2-lista-de-compra-y-presupuest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rar con lista y presupues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el ticket y los sobrantes el domi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ara lo planeado con lo comprado, mira qué se tiró y qué no se usó. Cambia una sola cosa la semana siguiente: una sección, un producto o un día de compra. Anotar el precio por porción ayuda a que la comparación no se pi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2-lista-de-compra-y-presupuest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resupuesto de E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Elena, nombre inventado, vive con su pareja y tiene $900 semanales para comida, cifra inventada para el ejercicio. Antes compraba sin lista y a mitad de semana volvía al mercado por algo que ya tenía. Quiere rendir el presupuesto sin dejar de cocinar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2-lista-de-compra-y-presupuest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resupuesto de E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comparación que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puesto de leguminosas encontró dos presentaciones: una bolsa de $24 que rinde ocho porciones y un paquete de $9 que rinde dos. La primera cuesta $3 por porción; la segunda, $4.50. Elena eligió la bolsa grande porque el frijol y la lenteja se conservan y ya tenía dos comidas planeadas para esa semana. Con el yogur hizo la misma cuenta y eligió el envase que se termina antes de que cadu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2-lista-de-compra-y-presupuest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resupuesto de E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cambió y qué no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ena repartió el presupuesto ficticio en verduras y frutas, leguminosas y cereales, huevo y lácteos, pollo o pescado, despensa y un margen pequeño. Dejó de comprar dos veces por semana y destinó lo ahorrado a fruta para las colaciones. No se promete un ahorro fijo: los precios cambian por temporada, ciudad y mercado. Lo que sí cambió fue la información con la que decide: ahora compara por porción y revisa el ticket el domi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2-lista-de-compra-y-presupuest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separan la compra planeada de la compra impuls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2-lista-de-compra-y-presupuest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El de $24: sale a $3 por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ivisión es $24 entre 8, es decir $3 por porción, frente a $9 entre 2, que son $4.50. Son cifras ficticias del ejercicio; lo que se aprende es el método, no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ecio por porción = precio del paquete entre porciones que ri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2-lista-de-compra-y-presupuest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reúne ingredientes usados seguido, que se conservan y permiten resolver un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spensa base es pequeña, se usa y se repone; el almacén acumula por oferta y termina caducando. La prueba es simple: si un ingrediente no aparece en ningún platillo, no es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pensa base: uso frecuente, conservación y capacidad de resolver un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2-lista-de-compra-y-presupuest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pende de cuántas porciones rinda y de si se termina. Un paquete grande que se echa a perder a la mitad puede costar más por porción que el pequeño que se ac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ecio por porción incluye lo que se consume, no sólo lo que se p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2-lista-de-compra-y-presupuest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mpra de más se paga dos veces cuando se tira: una al comprarla y otra al desecharla. Sin destino en el menú, la oferta es un gasto, no un ahor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roducto comprado necesita platillo y día, o se convierte en desperd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2-lista-de-compra-y-presupuest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rutas y verduras → Lo frágil se compra para los primer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eguminosas y cereales → Se revisan contra la despensa antes de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uevo y lácteos → Revisar caducidad y espacio en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rnes y pescado → Al final del recorrido y pronto en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comestibles → Van aparte de la lista de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cción tiene una regla propia; mezclarlas es lo que hace volver sobre lo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2-lista-de-compra-y-presupuest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orción · porciones ·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ivisión da el costo real de cada porción; la despensa base es el conjunto pequeño de ingredientes que siempre permite un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mparar por porción y sostener una despensa base son las dos decisiones que más cambian el tick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2-lista-de-compra-y-presupuest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rroz → Va al inicio del recorr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ceite → Va al inicio del recorr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Fruta madura → Va al final del recorr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escado fresco → Va al final del recorr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etergente → No entra en la lista de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apel de baño → No entra en la lista de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 que aguanta va primero; lo frío, al final; los no comestibles, en su propi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2-lista-de-compra-y-presupuest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pro el paquete grande de jitomate porque está en oferta, aunque sé que la mitad se va a echar a per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ferta no es ahorro si el producto no tiene destino y se echa a perder. La comparación honesta incluye lo que se va a consumir, no sólo el precio d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mprar de más sólo ahorra si se co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2-lista-de-compra-y-presupuest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2-lista-de-compra-y-presupuest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el ticket de tu última compra y marca qué se compró sin estar en ningún menú. Después elige dos productos que compras seguido y calcula su precio por porción con las porciones que tú estimas. No cambies nada todavía: sólo compara lo que creías con lo que dice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2-lista-de-compra-y-presupuest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comprar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2-lista-de-compra-y-presupuest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comprar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2-lista-de-compra-y-presupuest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el precio por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ividiendo el precio del paquete entre las porciones que rinde. Con cifras ficticias: $24 entre 8 porciones son $3 por porción; $9 entre 2 son $4.50. Sirve para comparar presentaciones, no para fijar cuánto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2-lista-de-compra-y-presupuest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va en la despens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ngredientes usados seguido que se conservan y permiten resolver una comida: frijol, lenteja, arroz, avena, tortilla, aceite, huevo, leche, atún o sardina, cebolla, ajo, jitomate y chile. Sin marcas y sin acum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2-lista-de-compra-y-presupuest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importa el orden del recorr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o frío y lo congelado esperan menos y lo frágil no se maltrata. Primero lo que aguanta, después frutas y verduras, luego refrigerados y al final congel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2-lista-de-compra-y-presupuest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onviene el paquete gra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l producto aguanta, la casa lo consume y la porción coincide con lo que se sirve. Si algo de eso falla, el precio por porción real sube porque se 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2-lista-de-compra-y-presupuest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visa el domi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ticket y los sobrantes: qué se compró de más, qué no se usó y qué se tiró. Se cambia una sola cosa para la semana siguiente; cambiar todo de golpe no deja aprende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2-lista-de-compra-y-presupuesto]]></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3168" r:id="rId1"/>
    <p:sldLayoutId id="2482013169" r:id="rId2"/>
    <p:sldLayoutId id="2482013170" r:id="rId3"/>
    <p:sldLayoutId id="248201317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4e4aba722590ea64528199f72ffe738aa567bd8970eef9e1.jpg"/>
  <Relationship Id="rId3" Type="http://schemas.openxmlformats.org/officeDocument/2006/relationships/hyperlink" Target="https://saludyestetica.lumbre.lat/object/sye-c25-r01-oa02-lista-de-compra-y-presupuest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5-r01-oa02-lista-de-compra-y-presupuesto" TargetMode="External"/>
  <Relationship Id="rId4" Type="http://schemas.openxmlformats.org/officeDocument/2006/relationships/hyperlink" Target="https://saludyestetica.lumbre.lat/object/sye-c25-r01-oa02-lista-de-compra-y-presupuesto"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25-r01-oa02-lista-de-compra-y-presupuesto" TargetMode="External"/>
  <Relationship Id="rId4" Type="http://schemas.openxmlformats.org/officeDocument/2006/relationships/hyperlink" Target="https://saludyestetica.lumbre.lat/object/sye-c25-r01-oa02-lista-de-compra-y-presupuesto"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25-r01-oa02-lista-de-compra-y-presupuesto" TargetMode="External"/>
  <Relationship Id="rId4" Type="http://schemas.openxmlformats.org/officeDocument/2006/relationships/hyperlink" Target="https://saludyestetica.lumbre.lat/object/sye-c25-r01-oa02-lista-de-compra-y-presupuesto"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hyperlink" Target="https://saludyestetica.lumbre.lat/object/sye-c25-r01-oa02-lista-de-compra-y-presupuesto" TargetMode="External"/>
  <Relationship Id="rId4"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2-lista-de-compra-y-presupuesto"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i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p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upues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e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i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as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á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5-r01-oa02-lista-de-compra-y-presupuest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mar una lista de compra por secciones, calcular el precio por porción de dos presentaciones y repartir un presupuesto semanal ficticio, para cubrir la semana con menos desperdicio y sin comprar por impuls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de compra: lista por secciones del mercado, despensa base, precio por porción frente a precio de paquete, temporada, leguminosas y cereales como base económica, compra de más y un ejercicio de presupuesto con cifras fictici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lista de compra · presupuesto · precio por porción · desperdicio · despens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sta de compra y presupuesto: comer bien sin gastar de má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que hacen la compra de su casa y quieren rendir mejor el presupuesto sin seguir una dieta. No requiere conocimientos previos. Formación educativa: no prescribe dietas ni cantidades y no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sta de compra y presupuesto: comer bien sin gastar de má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sábado y el mercado está lleno. Vuelves a casa con dos bolsas, un ticket largo y la sensación de haber comprado bien. El miércoles abres el refrigerador y no hay qué cenar: hay tres botes de crema, dos manojos de cilantro marchito y ninguna verdura que combine con lo que pensabas cocinar. El ticket dice que gastaste más que la semana pasa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sta de compra y presupuesto: comer bien sin gastar de má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fue el mercado: fue una compra sin plan, hecha con prisa y con hambre. Esta lección separa tres decisiones que suelen ir juntas y revueltas: qué se compra, en qué presentación y a qué precio real por porción. No enseña a comer con menos: enseña a que lo comprado llegue al plato. Las cifras de los ejercicios son ficticias y así se declaran; no son precios de ningún merca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es donde se decide la sema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mpra sin lista se parece a una caminata sin destino: se avanza, se gasta energía y se termina lejos de donde se quería llegar. Sin lista aparecen tres fallas que se repiten. La primera es la duplicación: ya había aceite y se compra otro porque no se revisó la despensa. La segunda es el impulso: el puesto de postres, la oferta del pasillo, el producto que se ve bonito. La tercera es la ausencia: falta justo el ingrediente que hacía falta para la comida del martes. Ninguna de las tres tiene que ver con el dinero disponible, sino con la información que se llevó al merca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es donde se decide la sema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sta útil no es la lista de lo que se acabó: es la lista de lo que la semana necesita. Por eso sale del menú, no de la alacena. Si el menú ya tiene sus huecos y sus comodines, cada platillo aporta ingredientes concretos y la lista se escribe casi sola.]]></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hay menú, la lista por secciones sigue sirviendo para no olvidar la base, aunque no evita comprar de más. La diferencia entre una lista de reposición y una lista de plan es pequeña en el papel y enorme en el tick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es donde se decide la sema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lista se escribe con el menú abierto y la despensa revisada: primero se mira lo que hay, después lo que falta y al final lo que se antoja, que también merece un lugar si cabe en el presupues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por secciones y el orden del recorrid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ista por secciones se lee de un vistazo y se compra sin volver sobre los pasos. Las secciones que funcionan en casi cualquier mercado son: frutas y verduras; leguminosas, cereales y tubérculos; huevo y lácteos; carnes, pollo y pescado; despensa —aceite, latas, especias, café—; y, aparte, los no comestibles. Cada sección tiene su propia regla: lo fresco se compra para la semana y lo frágil para los primeros días; los cereales y leguminosas se revisan contra la despensa antes de repetir; la carne se compra al final y se guarda pronto en frí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por secciones y el orden del recorrid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del recorrido importa más de lo que parece. Primero lo que aguanta a temperatura ambiente, después frutas y verduras, luego lo refrigerado y al final lo congelado. Así lo que se derrite no espera mientras se elige el arroz, y la fruta no se magulla debajo de las latas. En el tianguis el orden puede ser distinto, pero la lógica es la misma: lo que se maltrata o se calienta, al final. También ayuda no comprar con hambre: con hambre se decide más rápido y se compra más de lo previsto, sobre todo en la sección de antoj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por secciones y el orden del recorrid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práctica de compra y presupuesto doméstico. No prescribe dietas ni cantidades y no sustituye la valoración de un profesional sanitario. Los montos y precios de los ejemplos son ficticios: no describen ningún mercado ni ningún producto real.]]></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oferta no es ahorro por sí sol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roducto en oferta que se echa a perder, que no gusta o que se olvida en el fondo costó más que el que se terminó. La comparación honesta incluye lo que se va a consumir, no sólo lo que se paga ho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por secciones y el orden del recorrid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ecio por porción en el celula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dudes entre dos presentaciones, divide el precio entre las porciones declaradas y anota el resultado. Si el envase no dice porciones, estima con tazas o cucharones y compáralo con lo que sueles servir en cas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pensa base: lo que permite cenar cuando el plan fal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spensa base es un conjunto pequeño de ingredientes que se usan seguido, se conservan y permiten resolver una comida sin salir. En una casa mexicana suele incluir frijol, lenteja, arroz, avena, tortilla —que se puede congelar—, aceite, cebolla, ajo, jitomate, chile, huevo, leche, atún o sardina en lata y algunas especias. No es una lista cerrada ni una marca: es lo que tu cocina usa de verdad. Si un ingrediente lleva meses en el fondo sin aparecer en ningún platillo, no es base: es un inquilin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pensa base: lo que permite cenar cuando el plan fal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spensa base se distingue de un almacén. El almacén acumula porque la oferta parecía buena; la base se repone cuando se gasta y se revisa antes de comprar. Una regla sencilla es la de lo primero que entra es lo primero que sale: lo viejo va adelante y lo nuevo atrás, para que nada caduque en el fondo. Las ofertas sólo son ahorro si el producto se va a usar antes de que se eche a perder; si no, son una compra cara con descuento. La despensa no es un museo: es una caja de herramientas. Y como toda caja de herramientas, se revisa antes de comprar, no después de que algo se echó a perder en el fon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pensa base: lo que permite cenar cuando el plan falla]]></a:t>
            </a:r>
          </a:p>
        </p:txBody>
      </p:sp>
      <p:pic>
        <p:nvPicPr>
          <p:cNvPr id="3" name="" descr="De la cuadrícula a la caja en cinco pasos">
            <a:hlinkClick r:id="rId3" tooltip="De la cuadrícula a la caja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Revisar, listar, comparar, comprar en orden y revisar el ticket.]]></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5-r01-oa02-lista-de-compra-y-presupuesto"/>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 por porción, no precio por paque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de la etiqueta dice cuánto cuesta el paquete, no cuánto cuesta comer. Para comparar dos presentaciones del mismo producto hay que dividir el precio entre las porciones que rinde cada una. Con cifras ficticias: una bolsa de lenteja de $24 que rinde ocho porciones cuesta $3 por porción; un paquete de $9 que rinde dos cuesta $4.50. El paquete grande gana en este ejemplo, pero no siempre: depende de cuántas porciones traiga y de si el producto se va a terminar. El cálculo es una división, no una corazona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 por porción, no precio por paque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orciones se estiman con medidas de casa —tazas, cucharones, puños— y con la experiencia de cuántas comidas salieron la última vez. No hace falta báscula. Lo que sí hace falta es incluir lo que se tira: un paquete que rinde diez porciones y se echa a perder a la mitad cuesta más por porción que el pequeño que se termina. El paquete grande conviene cuando el producto aguanta, la casa lo consume y la porción coincide con lo que de verdad se sirve; si alguna de las tres falla, el ahorro es de etique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 por porción, no precio por paque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en la compra y qué decisión pide cada una. Los montos son ficticios; ninguna fila es consejo clínic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847850"/>
                <a:gridCol w="2600325"/>
                <a:gridCol w="3667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tá pas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que ayu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aquete grande está en of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cio de etiqueta parece menor, pero no se calculó la por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vidir el precio entre las porciones y preguntar si se va a terminar antes de que caduq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lcanzó el dinero para la lista compl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supuesto choca con los precios de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orizar la despensa base y las leguminosas; ajustar el menú, no saltar com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toja fruta fuera de tempo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cio sube y la calidad 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gir la fruta que abunda o la congelada; dejar la otra para su tempo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847850"/>
                <a:gridCol w="2600325"/>
                <a:gridCol w="3667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tá pas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que ayu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chó a perder la mitad de la verd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ó sin destino ni orden de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ignar platillo y día a cada verdura; lo frágil, primero; revisar el caj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arca conocida cuesta el do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aga por costumbre, no por diferencia comprob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la lista de ingredientes y el precio por porción; decidir con datos, no con el empaq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1847850"/>
                <a:gridCol w="2600325"/>
                <a:gridCol w="3667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tá pas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que ayu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a presupuesto a mitad de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margen para completar o para ahor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r sólo lo que el menú pide y guardar el resto para la semana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mporada, leguminosas y cereales: la base que cuesta men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uta y la verdura de temporada suele tener mejor precio y mejor sabor, porque hay más oferta y menos recorrido. Comprar lo que abunda también ayuda a variar: el puesto que tiene montañas de guayaba la está vendiendo barata. Las leguminosas y los cereales son la otra base económica de la mesa mexicana: frijol, lenteja, garbanzo, arroz, avena y tortilla rinden muchas comidas, se conservan y traen fibra. Una nota del INSP sobre las Guías Alimentarias registra que la dieta propuesta resultó 21 % menos costosa; es un dato del documento, no una promesa para ninguna cas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mporada, leguminosas y cereales: la base que cuesta men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eguminosa, cereal y verdura se arma una comida completa sin gastar en varios productos. El huevo y la lata de pescado resuelven los días de prisa; la fruta de temporada cubre la colación. Lo que suele romper el presupuesto no es la comida casera, sino la suma de productos pequeños: botanas, bebidas, postres y comidas hechas que se compran por costumbre. No son prohibidos ni pecados; simplemente cuestan por porción y desplazan a lo que ya se tenía en casa. Verlo en el ticket, sin juzgarse, es el primer paso para decidi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mporada, leguminosas y cereales: la base que cuesta menos]]></a:t>
            </a:r>
          </a:p>
        </p:txBody>
      </p:sp>
      <p:pic>
        <p:nvPicPr>
          <p:cNvPr id="3" name="" descr="Las secciones de la lista">
            <a:hlinkClick r:id="rId3" tooltip="Las secciones de la list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entra en cada una y con qué regla se comp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5-r01-oa02-lista-de-compra-y-presupuesto"/>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r de más, desperdicio y un presupuesto de ejemp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de más tiene tres causas frecuentes: la oferta que parece única, el miedo a que falte y la falta de un destino para lo perecedero. Las tres se pagan dos veces, porque se paga el producto y se paga la basura. La defensa no es comprar menos por sistema, sino comprar con destino: cada verdura tiene un platillo y un día; cada sobra, un hueco. Lo que no tiene destino se compra sólo si se va a congelar o si se va a comer pronto. Un refrigerador ordenado y visible reduce lo que se olvida; un cajón cerrado es donde la comida desapare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r de más, desperdicio y un presupuesto de ejemp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de ejemplo, con cifras ficticias y no con precios reales: $1,000 para la semana, repartidos en $350 de frutas y verduras, $150 de leguminosas y cereales, $120 de huevo y lácteos, $250 de pollo, pescado o carne, $100 de despensa y $30 de otros. Son montos inventados para mostrar el método; cada casa los ajusta a su ingreso y a su mercado. La regla es revisar el ticket el domingo, comparar lo planeado con lo comprado y cambiar una sola cosa la semana siguiente. El presupuesto se hace con el ticket, no con la memor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rar de más, desperdicio y un presupuesto de ejemplo · Procedimiento: comprar con lista y presupuesto en seis pas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a despensa y el refrigerado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escribir nada, mira qué hay, qué se va a echar a perder y qué falta. Lo que está por caducar entra en el menú de los primeros días; lo que abunda no se compra otra vez.]]></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rar de más, desperdicio y un presupuesto de ejemplo · Procedimiento: comprar con lista y presupuesto en seis pas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lista por seccione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utas y verduras; leguminosas y cereales; huevo y lácteos; carnes y pescado; despensa; no comestibles aparte. Si un ingrediente no pertenece a ninguna sección, pregúntate si de verdad es comi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rar de más, desperdicio y un presupuesto de ejemplo · Procedimiento: comprar con lista y presupuesto en seis pas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lcula el precio por porción de dos o tres product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los productos donde suele haber duda —lenteja, arroz, yogur, detergente— y divide el precio entre las porciones declaradas o estimadas. Anota el resultado junto al producto para no repetir la cuenta cada sema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rar de más, desperdicio y un presupuesto de ejemplo · Procedimiento: comprar con lista y presupuesto en seis pas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el presupuesto y repártel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cuánto vas a gastar antes de salir y repártelo por secciones, con un margen para lo que subió. Los montos son tuyos; el ejemplo de la lección usa cifras ficticias sólo para mostrar el méto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rar de más, desperdicio y un presupuesto de ejemplo · Procedimiento: comprar con lista y presupuesto en seis pas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ra en orden y revisa caducidad]]></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lo que aguanta, después lo fresco y al final lo frío y congelado. Revisa fechas en lácteos y latas, y evita comprar con hambre: con hambre se decide más rápido y se compra de má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rar de más, desperdicio y un presupuesto de ejemplo · Procedimiento: comprar con lista y presupuesto en seis pas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ticket y los sobrantes el doming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lo planeado con lo comprado, mira qué se tiró y qué no se usó. Cambia una sola cosa la semana siguiente: una sección, un producto o un día de compra. Anotar el precio por porción ayuda a que la comparación no se pier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rar de más, desperdicio y un presupuesto de ejemplo · Caso ficticio: el presupuesto de Elen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lena, nombre inventado, vive con su pareja y tiene $900 semanales para comida, cifra inventada para el ejercicio. Antes compraba sin lista y a mitad de semana volvía al mercado por algo que ya tenía. Quiere rendir el presupuesto sin dejar de cocinar en cas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rar de más, desperdicio y un presupuesto de ejemplo · Caso ficticio: el presupuesto de Elena · Paso 2 de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omparación que hiz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puesto de leguminosas encontró dos presentaciones: una bolsa de $24 que rinde ocho porciones y un paquete de $9 que rinde dos. La primera cuesta $3 por porción; la segunda, $4.50. Elena eligió la bolsa grande porque el frijol y la lenteja se conservan y ya tenía dos comidas planeadas para esa semana. Con el yogur hizo la misma cuenta y eligió el envase que se termina antes de que caduqu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rar de más, desperdicio y un presupuesto de ejemplo · Caso ficticio: el presupuesto de Elena · Paso 3 de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ambió y qué no promet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na repartió el presupuesto ficticio en verduras y frutas, leguminosas y cereales, huevo y lácteos, pollo o pescado, despensa y un margen pequeño. Dejó de comprar dos veces por semana y destinó lo ahorrado a fruta para las colaciones. No se promete un ahorro fijo: los precios cambian por temporada, ciudad y mercado. Lo que sí cambió fue la información con la que decide: ahora compara por porción y revisa el ticket el doming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r de más, desperdicio y un presupuesto de ejemplo]]></a:t>
            </a:r>
          </a:p>
        </p:txBody>
      </p:sp>
      <p:pic>
        <p:nvPicPr>
          <p:cNvPr id="3" name="" descr="Antes de pagar">
            <a:hlinkClick r:id="rId3" tooltip="Antes de paga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separan la compra planeada de la compra impulsiv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5-r01-oa02-lista-de-compra-y-presupuesto"/>
              </a:rPr>
              <a:t><![CDATA[Ver imagen original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ofertas que no se van a usar. Una oferta que caduca en el fondo del refrigerador cuesta más que el producto que se termina. La pregunta no es cuánto baja hoy, sino cuántas porciones se van a comer antes de que se eche a perder.]]></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paquetes sin calcular porciones. El paquete grande puede tener peor precio por porción que el pequeño, o al revés. Sin dividir el precio entre las porciones, la decisión se toma por el tamaño de la caja y no por el costo re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r al mercado sin lista y con hambre. Sin lista se compra de más y se olvida lo esencial; con hambre se compra más rápido y más de lo previsto. Las dos cosas se notan en el ticket y en lo que se tira al final de la seman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la despensa con un almacén. Acumular porque estaba barato ocupa espacio, caduca productos y esconde lo que ya había. La despensa base se repone cuando se gasta; lo demás es inventario que se paga dos vec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aquete grande está en oferta, calcula el precio por porción y confirma que se va a terminar antes de caducar.]]></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alcanza el presupuesto, prioriza despensa base, leguminosas y cereales, y ajusta el menú en lugar de saltar comidas.]]></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roducto no tiene destino en el menú, no entra al carrito salvo que se congele o se coma pront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verdura se echó a perder, revisa el orden de uso antes de comprar más de la mism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descr=""/>
          <p:cNvSpPr/>
          <p:nvPr/>
        </p:nvSpPr>
        <p:spPr>
          <a:xfrm>
            <a:off x="514350" y="2200275"/>
            <a:ext cx="8115300" cy="2428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200275"/>
            <a:ext cx="38100" cy="2428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os marcas cuestan muy distinto, compara la lista de ingredientes y el precio por porción antes de pagar por costumbre.]]></a:t>
            </a:r>
          </a:p>
        </p:txBody>
      </p:sp>
      <p:sp>
        <p:nvSpPr>
          <p:cNvPr id="11" name=""/>
          <p:cNvSpPr txBox="1"/>
          <p:nvPr/>
        </p:nvSpPr>
        <p:spPr>
          <a:xfrm>
            <a:off x="685800" y="22764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67652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organiza la compra, no trata enfermedades.]]></a:t>
            </a:r>
          </a:p>
        </p:txBody>
      </p:sp>
      <p:sp>
        <p:nvSpPr>
          <p:cNvPr id="13" name=""/>
          <p:cNvSpPr txBox="1"/>
          <p:nvPr/>
        </p:nvSpPr>
        <p:spPr>
          <a:xfrm>
            <a:off x="685800" y="29908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alguien en la casa necesita una alimentación individualizada por una condición diagnosticada —diabetes, enfermedad renal, alergias o intolerancias, embarazo o lactancia—, porque la lista y el presupuesto se ajustan a esa indicación y no a un ejemplo de cur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ingreso no alcanza para cubrir la semana, busca orientación en tu centro de salud o en los programas de alimentación de tu localidad; la oferta disponible depende de la institución y del estado, y esta lección no evalúa elegibilidad.]]></a:t>
            </a:r>
          </a:p>
        </p:txBody>
      </p:sp>
      <p:sp>
        <p:nvSpPr>
          <p:cNvPr id="10" name=""/>
          <p:cNvSpPr txBox="1"/>
          <p:nvPr/>
        </p:nvSpPr>
        <p:spPr>
          <a:xfrm>
            <a:off x="685800" y="24765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parece una reacción después de comer un producto, guarda el envase y busca valor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aquete cuesta $24 y rinde ocho porciones; otro cuesta $9 y rinde dos. ¿Cuál tiene menor precio por por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de $24: sale a $3 por porción.]]></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de $9: sale a $4.50 por porción.]]></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dos cuestan lo mismo por porción.]]></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se puede saber sin conocer el peso exact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a la despensa base de un almacé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se compra sólo cuando hay ofertas grandes.]]></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reúne ingredientes usados seguido, que se conservan y permiten resolver una comid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incluye productos de todas las marcas conocidas.]]></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e llena una vez al año y no se revis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aquete más grande siempre tiene menor precio por porc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rar de más sólo ahorra si lo que se compró se com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ección de la lista con lo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rutas y verdura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eguminosas y cereal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uevo y lácteo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rnes y pescad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o comestible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revisan contra la despensa antes de repeti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caducidad y espacio en frí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l final del recorrido y pronto en frí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an aparte de la lista de comid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 frágil se compra para los primeros d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ecio por ___ se obtiene al dividir el precio del paquete entre las ___ que rinde. La despensa ___ es la que permite resolver una comida cuando el plan fall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roducto según el momento del recorrido o si no va en la lista de comid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 al inicio del recorrid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 al final del recorrid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entra en la lista de comid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rroz]]></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ceit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ruta madur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escado fresc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etergent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apel de bañ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compra contradice el criterio de la lecció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la despensa antes de escribir la lista.]]></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ro el paquete grande de jitomate porque está en oferta, aunque sé que la mitad se va a echar a perder.]]></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lculo el precio por porción de las leguminosas.]]></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o lo fresco para el final del recorrid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o el ticket el domingo y ajusto una cos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5-r01-oa0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5-r01-oa0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5-r01-oa0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5-r01-oa0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5-r01-oa02-ex0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5-r01-oa02-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5-r01-oa02-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5-r01-oa02-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asas del menú a la lista por secciones, comparas por porción y sabes qué hacer cuando el presupuesto apriet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secciones y la división del precio por porción; vuelve a clasificar los productos del ejercici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el ticket de tu última compra y marca qué se compró sin estar en ningún menú. Después elige dos productos que compras seguido y calcula su precio por porción con las porciones que tú estimas. No cambies nada todavía: sólo compara lo que creías con lo que dice la cuent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mprar con criter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por se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ee de un vistazo y evita volver atr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pensa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elve una comida sin sal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por por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del paquete entre por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o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oferta, mejor precio y sab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 de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ólo ahorra si se co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mprar con criteri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5-r01-oa02-lista-de-compra-y-presupuesto"/>
              </a:rPr>
              <a:t><![CDATA[Abrir el juego en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lista y el ticket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el precio por por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lista y el ticket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vidiendo el precio del paquete entre las porciones que rinde. Con cifras ficticias: $24 entre 8 porciones son $3 por porción; $9 entre 2 son $4.50. Sirve para comparar presentaciones, no para fijar cuánto come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lista y el ticket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va en la despensa bas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lista y el ticket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ngredientes usados seguido que se conservan y permiten resolver una comida: frijol, lenteja, arroz, avena, tortilla, aceite, huevo, leche, atún o sardina, cebolla, ajo, jitomate y chile. Sin marcas y sin acumula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lista y el ticket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importa el orden del recorri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lista y el ticket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o frío y lo congelado esperan menos y lo frágil no se maltrata. Primero lo que aguanta, después frutas y verduras, luego refrigerados y al final congelado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lista y el ticket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onviene el paquete grand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lista y el ticket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producto aguanta, la casa lo consume y la porción coincide con lo que se sirve. Si algo de eso falla, el precio por porción real sube porque se tir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lista y el ticket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visa el doming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lista y el ticket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icket y los sobrantes: qué se compró de más, qué no se usó y qué se tiró. Se cambia una sola cosa para la semana siguiente; cambiar todo de golpe no deja aprender nad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bien no es gastar poco: es que lo comprado llegue al plato. La lista por secciones evita duplicar, olvidar y comprar por impulso; la despensa base resuelve los días en que el plan falla; el precio por porción compara lo que la etiqueta no muestra. Los montos del curso son ficticios, pero el método sirve con los precios de tu mercado: revisa, lista, divide, compra en orden y revisa el ticket. Una sola cosa menos tirada por semana ya cambia la cuent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NSP-GUIAS · INSP, nota sobre las Guías Alimentarias para la población mexicana (2023) · https://insp.mx/avisos/guias-alimentarias-para-poblacion-mexicana-2023-menos-costosas-y-mas-amigables-con-el-ambiente · consulta: 2026-10-25 · alcance: Alcance federal, México. La nota registra que la dieta propuesta resultó 21 % menos costosa y con menor uso de tierra. Se cita como dato del documento, no como promesa de ahorro para una casa concret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Documento publicado el 16-10-2025; se cita por el marco de sostenibilidad y de patrones, no para fijar precios ni cantidade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2-lista-de-compra-y-presupuesto"/>
              </a:rPr>
              <a:t><![CDATA[Lista de compra y presupuesto: comer bien sin gastar de má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Base de alimentos mínimamente procesados y recomendación de cereales integrales, legumbres, frutas y verduras. Recomendaciones de población, no una prescripción individual.]]></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2026-10-26T06:41:35Z</dcterms:created>
  <dcterms:modified xsi:type="dcterms:W3CDTF">2026-10-26T06:41:35Z</dcterms:modified>
  <dc:title>Lista de compra y presupuesto: comer bien sin gastar de más</dc:title>
  <dc:description>Presentación editable del OA «Lista de compra y presupuesto: comer bien sin gastar de más». Enlace: https://saludyestetica.lumbre.lat/object/sye-c25-r01-oa02-lista-de-compra-y-presupuesto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