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nú semanal flexible: siete días sin dieta rígi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nú semanal flexible: siete días sin dieta rígi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decide el domingo y lo que se decide cada dí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huecos del día, no los platillo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huecos del día, no los platillo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huecos del día, no los platillo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odines: el hueco que ya sabe resolvers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se arma la seman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cuadrícula vacía al mapa que aguanta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bras planificadas: cocinar de más a propósi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tar grupos sin contar ni pes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huecos y su comod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ide cada momento del día y qué lo resuelve sin recet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semana se rompe: ajustar sin culp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ibuja la cuadrícul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te filas, una por día, y las columnas que tu casa usa de verdad: desayuno, comida, cena y, si aplica, colación. Si comes fuera entre semana, escribe «fuera» en ese hueco: también es una decisión y también se pla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arca los días que ya sabes difíc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ía de turno doble, el de la junta larga, el de la clase nocturna, el del partido. No se planean con receta nueva: llevan comodín desde el domingo, para que usarlo no sea una der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signa tipos y coloca comodi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hueco recibe un tipo —desayuno salado, comida con leguminosa, cena ligera— y una idea de platillo, no una receta cerrada. Los comodines ocupan los días difíciles y, si sobran, el día previo a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las sobras antes de coc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qué se cocina de más y qué hueco lo va a comer. Una olla de frijol puede alimentar la comida del lunes y la cena del miércoles; si no hay segundo destino, se cocina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Traduce la cuadrícula a lista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ingrediente de la semana pasa a la lista por secciones del mercado. La lección siguiente del curso explica cómo hacerlo por secciones y cómo comparar precio por porción. Si un platillo pide algo que no está en la lista, ese hueco todavía no es flexible: es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diez minutos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cumplió, qué se tiró, qué comodín apareció sin estar previsto y qué cambió en la semana. Se ajusta una sola cosa para la siguiente; cambiar todo de golpe es empezar de cero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que se cayó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vive con dos hijos y sale del trabajo a las siete de la tarde. Su primer menú tenía un platillo distinto para cada comida, con ingredientes que sólo se usaban una vez. El martes no llegó a tiempo, cenaron lo que había y el miércoles compró comida hecha. Al domingo siguiente, la mitad de las verduras estaba march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que se cayó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 en el segundo in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conservó la cuadrícula, pero cambió el contenido: el lunes y el jueves llevan comodín —quesadillas con verdura y huevo con tortilla—, la comida del martes se cocina el domingo y rinde para dos días, y el sábado se hace arroz de más para el domingo. Los desayunos se repiten: avena dos días, huevo dos días, yogur con fruta el resto. No compró ningún producto nuevo ni siguió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que se cayó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ió y qué n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egundo mes, Rosa gastó menos en comida hecha y tiró menos verdura, aunque ninguna de las dos cosas se puede garantizar: dependen del mercado, del tiempo y del mes. Lo que sí cambió fue la decisión del martes: ya no tuvo que inventarla a las ocho de la noche. Si en su casa hubiera una condición diagnosticada que exigiera un plan individual, ese plan lo haría su equipo de salud, no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errar el menú d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el pedido de las ocho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resuelva con lo que hay, rápido y con gusto de quien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modín es una decisión tomada de antemano con ingredientes disponibles, tiempo corto y aceptación de la casa. Si exige ingredientes frescos que no hay, es otro platillo, no un comod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l comodín: rápido, aceptado y con despensa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sar el comodín previsto y seguir con el huec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es sustituir, no compensar: el hueco se cubre con el comodín y la semana continúa. Rehacer todo o castigarse convierte un día difícil en una semana pe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ueco caído se sustituye; no se salta una comida para equili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enú flexible decide la estructura —huecos, tipos, comodines y sobras— y deja el platillo concreto a cada día. El platillo cerrado para todo es justamente lo que se rompe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el domingo; platillo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es la diferencia con la sobra accidental: destino, día y envase antes de guardarla. Así se cocina una vez y se come tres, en lugar de cocinar tres veces y tirar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bra planificada: destino, día y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ayuno → Rápido y que sostenga hasta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ida → El hueco principal, con leguminosa o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na → Ligera y resuelta con lo que y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ación → Opcional: sólo si aparece el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odín → Decidido antes, para el día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hueco tiene su propia exigencia; tratarlos igual es lo que agot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ructura · comodín ·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tructura es lo que se decide el domingo; el comodín es la decisión anticipada para el día difícil; el hueco caído se sustituye en lugar de compens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comodín y sustitución: las tres pieza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signar el comodín al jueves → Se decide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egir qué se cocina de más → Se decide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oger el platillo con lo que hay → Se decide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ar el tipo de desayuno → Se decide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altar la cena para compensar → No se hace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hacer el menú entero tras un día fallido → No se hace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mingo se decide la estructura; cada día, el platillo; compensar y rehacer todo no forman parte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martes no cumplí, el viernes quito la cena para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tar una comida para compensar es la lógica de la deuda, no la del menú flexible. El hueco caído se sustituye y la semana sigue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stituir, no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1-menu-semanal-flexi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los huecos de tu semana y marca los dos días que ya sabes difíciles. Escribe un comodín para cada uno con ingredientes que de verdad tengas en casa. Después responde: ¿qué sobra de la semana pasada se tiró y qué hueco le habrías 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ostene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ostene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cide el domingo y qué se decide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omingo: los huecos, los tipos de platillo, los comodines y qué se cocina de más. Cada día: el platillo concreto con lo que hay. Separar las dos decisiones es lo que evita que un martes difícil invali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comodín y qué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 platillo rápido, aceptado en casa y con ingredientes disponibles. No lo es una receta que exige tres cosas frescas ni un platillo que nadie quiere comer: eso es otro plan, no un comod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sobra deja de ser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decide antes de cocinar y ya tiene destino, día y envase. La sobra sin hueco asignado se olvida, se tira y cuesta doble: se pagó y no se com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ota sin contar ni p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ndo el centro del plato y coloreando la cuadrícula por grupos. Si una semana queda de un solo color o sin leguminosas, hay una señal para revisar, no un pecado que ca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el huec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sustituye con el comodín o con lo que haya, y la semana sigue. No se salta otra comida para compensar ni se duplica el ejercicio: la comida no es una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1-menu-semanal-flexib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29" r:id="rId1"/>
    <p:sldLayoutId id="2482010730" r:id="rId2"/>
    <p:sldLayoutId id="2482010731" r:id="rId3"/>
    <p:sldLayoutId id="24820107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1231718b29d7efcf67cfb4fdf0fbedf9fa3301dff410e5e1.jpg"/>
  <Relationship Id="rId3" Type="http://schemas.openxmlformats.org/officeDocument/2006/relationships/hyperlink" Target="https://saludyestetica.lumbre.lat/object/sye-c25-r01-oa01-menu-semanal-flexi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5-r01-oa01-menu-semanal-flexible" TargetMode="External"/>
  <Relationship Id="rId4" Type="http://schemas.openxmlformats.org/officeDocument/2006/relationships/hyperlink" Target="https://saludyestetica.lumbre.lat/object/sye-c25-r01-oa01-menu-semanal-flexibl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5-r01-oa01-menu-semanal-flexible" TargetMode="External"/>
  <Relationship Id="rId4" Type="http://schemas.openxmlformats.org/officeDocument/2006/relationships/hyperlink" Target="https://saludyestetica.lumbre.lat/object/sye-c25-r01-oa01-menu-semanal-flexibl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5-r01-oa01-menu-semanal-flexible" TargetMode="External"/>
  <Relationship Id="rId4" Type="http://schemas.openxmlformats.org/officeDocument/2006/relationships/hyperlink" Target="https://saludyestetica.lumbre.lat/object/sye-c25-r01-oa01-menu-semanal-flexible"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hyperlink" Target="https://saludyestetica.lumbre.lat/object/sye-c25-r01-oa01-menu-semanal-flexible"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1-menu-semanal-flexible"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nú]]></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lexib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e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e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íg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1-menu-semanal-flexibl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a semana de comidas con estructura —desayuno, comida, cena y colación opcional— usando comodines, sobras planificadas y rotación de grupos, y ajustar el plan cuando un día se sale, sin compensar ni culpars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armar un menú semanal que resista imprevistos: qué se decide el domingo y qué se decide cada día, cómo funcionan los comodines y las sobras planificadas, cómo rotar grupos de alimentos y qué hacer cuando la semana se rom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nú semanal · organización · comodines · sobras · alimentación famili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ú semanal flexible: siete días sin dieta ríg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que organizan la comida de su casa y quieren dejar de improvisar sin seguir una dieta rígida. No requiere conocimientos previos. Formación educativa: no prescribe dietas ni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ú semanal flexible: siete días sin dieta ríg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omingo por la noche y sobre la mesa hay una hoja con la semana escrita. La idea era buena: siete días, tres comidas, todo apuntado. El lunes se cumple. El martes hay junta hasta tarde y la hoja se queda en el refrigerador. El miércoles se cocina lo primero que aparece. El jueves llega una invitación y el viernes el cansancio gan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ngo siguiente, la misma persona escribe otra hoja parecida y se promete cumplirla mejor. Lo que falló no fue la disciplina: fue un menú sin holgura, que trataba cada comida como una obligación cerrada. Este curso propone otra co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ú semanal flexible: siete días sin dieta ríg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ú flexible no decide veintiún platillos: decide la estructura de la semana, deja comodines para los días difíciles, planifica las sobras y acepta que un hueco caído se sustituye, no se compen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decide el domingo y lo que se decide cada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ú rígido se parece a un contrato: veintiún comidas decididas de antemano, cada una con su platillo y su ingrediente. Funciona mientras nada cambie. El problema es que algo cambia casi siempre: se alarga la junta, se enferma alguien, llega una invitación o el dinero no alcanza para la lista completa. Cuando el plan se rompe el martes, la persona no concluye que el plan era rígido: concluye que ella falló. Y el domingo siguiente vuelve a escribir otro contrato igual, con la esperanza de cumplirlo esta ve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decide el domingo y lo que se decide cada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no es dejar de planear. Es separar dos decisiones que un menú rígido junta: el domingo se decide la estructura —qué huecos tiene la semana, qué grupo de alimentos toca en cada uno, qué se cocina de más y qué día se resuelve con un comodín—; cada día se decide el platillo concreto con lo que hay en la cocina. La OMS insiste en que la base de una alimentación sana son los alimentos mínimamente procesados, y las Guías Alimentarias mexicanas de 2025 hablan de patrones, no de recetas. Un patrón se puede cumplir de muchas maneras; una receta, sólo de 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huecos del día, no los platill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de comida tiene cuatro huecos: desayuno, comida, cena y, si hace falta, una colación. La comida suele ser el hueco principal de la casa mexicana; la cena, el más ligero; el desayuno, el que más se improvisa. En el menú flexible cada hueco lleva un tipo, no un platillo: «desayuno salado», «comida con leguminosa», «cena de sobras», «colación de fruta». El tipo admite varias soluciones y sobrevive al cambio de ingrediente; el platillo exacto, no. La colación es opcional de verdad: se planea cuando el horario deja un hueco largo o cuando el hambre aparece entre comidas, no para cumplir una reg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huecos del día, no los platill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semana como una cuadrícula de siete filas por cuatro columnas y deja la cuarta columna vacía si en tu casa no se acostumbra colación. Llenar la cuadrícula toma quince minutos y evita la pregunta de las ocho de la noche, que es la que termina en pedido a domicilio. Un hueco vacío no es un fracaso; un hueco que nadie decidió es el que se llena con lo primero que aparece en el refrigerador. La cuadrícula también deja ver los excesos: si cuatro comidas seguidas tienen pollo, no hace falta contar nada para notar la monotoní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huecos del día, no los platill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de organización de comidas. No prescribe dietas, no fija cantidades y no sustituye la valoración de un profesional sanitario. El método de los huecos, los comodines y las sobras es una herramienta de la casa, no una norma clínic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lexible no es improvisa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menú flexible se decide antes, no a las ocho de la noche. Si la cuadrícula no existe, el comodín tampoco: lo que aparece es lo primero del refrigerador o el pedido a domicilio, que suele costar más y rendir men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huecos del día, no los platill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odín se elige con la cas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modín sirve si alguien lo quiere comer y si sus ingredientes están en la despensa. Pregunta a quien cocina y a quien come antes de escribirlo; un platillo que nadie acepta no resuelve ningún día difíc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nes: el hueco que ya sabe resolve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modín es un platillo que la casa sabe resolver con lo que casi siempre hay y en poco tiempo. No es comida de emergencia indigna: es una decisión tomada de antemano. Quesadillas con verdura, huevo con tortilla, sopa de pasta con verduras, frijoles de la olla con salsa, un sándwich con lo que haya. Cada casa tiene los suyos y no se copian de una lista: se eligen por tres criterios —se cocinan rápido, gustan a quien va a comer y no dependen de un ingrediente que se acaba pronto—. Un comodín que exige tres cosas frescas no es comodín; es otro platill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nes: el hueco que ya sabe resolve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colocación es sencilla: los días que ya se sabe difíciles llevan comodín desde el domingo. El lunes, el jueves o el día de turno doble no se planean con una receta nueva. Así, cuando el comodín se usa, no es porque la semana falló: estaba previsto. Si aparece en un día que tenía otro plan, se intercambia con el platillo de ese día, no se elimina. Y si el comodín se repite dos semanas seguidas, tampoco pasa nada: repetir un acierto es más útil que estrenar un fracaso, y la cocina de la casa no necesita novedades para sostener la sem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nes: el hueco que ya sabe resolverse]]></a:t>
            </a:r>
          </a:p>
        </p:txBody>
      </p:sp>
      <p:pic>
        <p:nvPicPr>
          <p:cNvPr id="3" name="" descr="Cómo se arma la semana en cinco pasos">
            <a:hlinkClick r:id="rId3" tooltip="Cómo se arma la seman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cuadrícula vacía al mapa que aguanta el mar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1-menu-semanal-flexibl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planificadas: cocinar de más a propós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lases de sobras. La accidental es la que se guarda sin saber cuándo se va a comer y suele terminar en la basura. La planificada se decide antes de cocinar: se hace el doble de frijol porque el jueves serán enfrijoladas, o se cuece arroz de más porque el miércoles será arroz con verduras. La diferencia no está en la cantidad, sino en que la sobra ya tiene un hueco asignado. Cuando eso ocurre, el domingo se cocina una vez y se come tres; cuando no, se cocina tres veces y se tira una. La sobra planificada no es tacañería: es haber contado con el día siguiente antes de encender la estuf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planificadas: cocinar de más a propós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funcione, cada sobra necesita destino, día y envase. El destino es el platillo que la va a usar; el día, un hueco concreto de la cuadrícula; el envase, un recipiente tapado que se enfría pronto y se guarda en frío. Los plazos de conservación dependen del alimento y de la cadena de frío, y por eso esta lección no los inventa: la lección de cocina por tandas y conservación segura los trata con cuidado. Si hay duda sobre cuánto lleva guardado algo, se descarta. La sobra planificada ahorra dinero; la sobra olvidada cuesta doble, porque se pagó y no se comi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planificadas: cocinar de más a propós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rompen la semana y qué decisión pide cada una. Ninguna fila es una regla clín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52675"/>
                <a:gridCol w="2019300"/>
                <a:gridCol w="3743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s a casa a las nueve y no hay nada c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co no tenía comodín 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el comodín de la casa y anotar ese día como difícil para la próxim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arroz del m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sobra sin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rle un hueco antes de guardarla; si no lo tiene, congelarla o descart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invitan a comer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choca con la vida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el platillo al viernes; no se elimina ni se comp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52675"/>
                <a:gridCol w="2019300"/>
                <a:gridCol w="3743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quiere el desayuno plan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po de desayuno no gusta a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el tipo, no la estructura: salado por dulce o al rev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toja algo dulce 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tojo no estaba en el m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le un lugar pequeño y previsto; prohibirlo suele aumentar el des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ó visita el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mana cambia de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r de más a propósito y usar las sobras 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r grupos sin contar ni pe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ar grupos no significa contar porciones ni pesar alimentos. Significa que el centro del plato cambie: un día leguminosa, otro huevo, otro pollo, otro pescado, otro verdura con cereal. Los grupos que conviene tener presentes son cereales —tortilla, arroz, avena, pan—, leguminosas —frijol, lenteja, garbanzo—, verduras, frutas, alimentos de origen animal o sus alternativas, lácteos y grasas como el aceite. La OMS recomienda cereales integrales, legumbres, frutas y verduras; las Guías mexicanas añaden el marco de sostenibilidad. Ninguna de las dos fija el platillo del martes: eso lo decide la ca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r grupos sin contar ni pe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rma de ver la rotación sin números es colorear la cuadrícula: verde para verduras, café para leguminosas y cereales, amarillo para huevo y lácteos, rojo para carnes. Si una semana queda casi toda de un color, hay una señal, no un pecado. Si las leguminosas no aparecen, se puede revisar por qué: precio, tiempo, costumbre o rechazo de alguien en la casa. La rotación sirve para variar nutrientes y para no aburrirse; no para prohibir. Un alimento que no gusta no se vuelve obligatorio por aparecer en un grupo, y un platillo repetido no arruina la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r grupos sin contar ni pesar]]></a:t>
            </a:r>
          </a:p>
        </p:txBody>
      </p:sp>
      <p:pic>
        <p:nvPicPr>
          <p:cNvPr id="3" name="" descr="Tres huecos y su comodín">
            <a:hlinkClick r:id="rId3" tooltip="Tres huecos y su comodí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ide cada momento del día y qué lo resuelve sin receta cerr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1-menu-semanal-flexibl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semana se rompe: ajustar sin cul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se va a romper. La pregunta útil no es cómo evitarlo, sino qué se hace después. La regla es sustituir, no compensar: el hueco que se cayó se cubre con el comodín o con lo que haya, y la semana sigue en el siguiente hueco. No se salta una cena para «equilibrar» lo que se comió de más, ni se duplica el ejercicio al día siguiente. Esa lógica convierte la comida en una deuda y suele terminar en restricción o en atracones. La revisión del domingo dura diez minutos y responde tres preguntas: qué funcionó, qué se tiró y qué comodín se usó sin estar previs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semana se rompe: ajustar sin cul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pa posible, sin cantidades y con platillos sencillos: desayunos de avena con fruta, huevo con tortilla, yogur con fruta o sándwich; comidas de frijoles de la olla con salsa y tortilla, sopa de verduras con pollo deshebrado, tacos de papa con ensalada, arroz con verduras y huevo, caldo de res con verduras; cenas de sobras, quesadillas o sopa. El jueves lleva comodín y el sábado se cocina de más para el domingo. Ningún día es «día libre» ni «día de castigo»: todos son parte del mismo mapa, y si la visita llega el sábado, se mueve el platillo, no la sem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Procedimiento: armar la seman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la cuadrícula re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filas, una por día, y las columnas que tu casa usa de verdad: desayuno, comida, cena y, si aplica, colación. Si comes fuera entre semana, escribe «fuera» en ese hueco: también es una decisión y también se planif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Procedimiento: armar la seman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s días que ya sabes difíci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de turno doble, el de la junta larga, el de la clase nocturna, el del partido. No se planean con receta nueva: llevan comodín desde el domingo, para que usarlo no sea una derro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Procedimiento: armar la seman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 tipos y coloca comodi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hueco recibe un tipo —desayuno salado, comida con leguminosa, cena ligera— y una idea de platillo, no una receta cerrada. Los comodines ocupan los días difíciles y, si sobran, el día previo a la comp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Procedimiento: armar la seman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las sobras antes de cocin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qué se cocina de más y qué hueco lo va a comer. Una olla de frijol puede alimentar la comida del lunes y la cena del miércoles; si no hay segundo destino, se cocina men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Procedimiento: armar la seman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duce la cuadrícula a lista de comp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ingrediente de la semana pasa a la lista por secciones del mercado. La lección siguiente del curso explica cómo hacerlo por secciones y cómo comparar precio por porción. Si un platillo pide algo que no está en la lista, ese hueco todavía no es flexible: es una inten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Procedimiento: armar la seman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diez minutos el domin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cumplió, qué se tiró, qué comodín apareció sin estar previsto y qué cambió en la semana. Se ajusta una sola cosa para la siguiente; cambiar todo de golpe es empezar de cero otra v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Caso ficticio: la semana que se cayó el mart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vive con dos hijos y sale del trabajo a las siete de la tarde. Su primer menú tenía un platillo distinto para cada comida, con ingredientes que sólo se usaban una vez. El martes no llegó a tiempo, cenaron lo que había y el miércoles compró comida hecha. Al domingo siguiente, la mitad de las verduras estaba marchi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Caso ficticio: la semana que se cayó el martes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 en el segundo inten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conservó la cuadrícula, pero cambió el contenido: el lunes y el jueves llevan comodín —quesadillas con verdura y huevo con tortilla—, la comida del martes se cocina el domingo y rinde para dos días, y el sábado se hace arroz de más para el domingo. Los desayunos se repiten: avena dos días, huevo dos días, yogur con fruta el resto. No compró ningún producto nuevo ni siguió una di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semana se rompe: ajustar sin culpa · Caso ficticio: la semana que se cayó el martes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ió y qué no promet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mes, Rosa gastó menos en comida hecha y tiró menos verdura, aunque ninguna de las dos cosas se puede garantizar: dependen del mercado, del tiempo y del mes. Lo que sí cambió fue la decisión del martes: ya no tuvo que inventarla a las ocho de la noche. Si en su casa hubiera una condición diagnosticada que exigiera un plan individual, ese plan lo haría su equipo de salud, no esta lec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semana se rompe: ajustar sin culpa]]></a:t>
            </a:r>
          </a:p>
        </p:txBody>
      </p:sp>
      <p:pic>
        <p:nvPicPr>
          <p:cNvPr id="3" name="" descr="Antes de cerrar el menú del domingo">
            <a:hlinkClick r:id="rId3" tooltip="Antes de cerrar el menú del doming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el pedido de las ocho de la noch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1-menu-semanal-flexible"/>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flexible con improvisar. Sin cuadrícula no hay comodines: hay improvisación con hambre. La flexibilidad se prepara el domingo; si se deja para el momento, gana lo más rápido y casi siempre lo más car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semana de platillos nuevos. Un menú con siete recetas inéditas se abandona al tercer día. La novedad cansa más rápido que el sabor; conviene reservar lo nuevo para un solo hueco y repetir lo que ya funci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sobras sin destino. La sobra sin día asignado se olvida y se tira. Antes de guardar, decide qué platillo la va a usar y en qué hueco; si no hay respuesta, cocina menos la próxima vez.]]></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el día que se cayó. Saltar comidas o duplicar ejercicio para «equilibrar» convierte la comida en una deuda. El hueco caído se sustituye y la semana sigue; compensar suele llevar a restricción y después a atracon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ía tiene poco tiempo, el comodín ya está escrito antes de que el día empiec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latillo se repite y la casa lo acepta, se queda: repetir no es fall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bra comida, se le asigna un hueco antes de guardarla; sin destino, se cocina menos la próxima vez.]]></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mana se rompió un día, se retoma en el siguiente hueco y no se compen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nú depende de un ingrediente que no está en la despensa, ese hueco era una lista de deseos, no un plan.]]></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organiza comidas, no trata enfermedades.]]></a:t>
            </a:r>
          </a:p>
        </p:txBody>
      </p:sp>
      <p:sp>
        <p:nvSpPr>
          <p:cNvPr id="13" name=""/>
          <p:cNvSpPr txBox="1"/>
          <p:nvPr/>
        </p:nvSpPr>
        <p:spPr>
          <a:xfrm>
            <a:off x="685800" y="265747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en la casa hay una condición diagnosticada que exige un plan individual —diabetes, enfermedad renal, alergias alimentarias, embarazo o lactancia—, si hay antecedentes de trastorno de la conducta alimentaria o si organizar la comida se volvió una regla rígida que produce ansiedad, culpa o miedo a com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conviene consultar si el presupuesto no alcanza para cubrir la semana: los apoyos disponibles dependen de la localidad y de la institución, y esta lección no evalúa elegibilidad. Un menor de edad con necesidades especiales de alimentación debe seguir la indicación de su equipo de salud, no un menú de cur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que un comodín sea útil en un menú seman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a un platillo nuevo que sorprenda a la cas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resuelva con lo que hay, rápido y con gusto de quien com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ustituya a la comida principal todos los día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ólo se use cuando la semana fal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cayó el plan del martes y no hubo tiempo de cocinar. ¿Qué decisión es coherente con la le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tar la cena para compensar lo que no se cumplió.]]></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hacer el menú completo desde cer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sar el comodín previsto y seguir con el hueco siguie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comida fuera todos los días restan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enú semanal flexible consiste en decidir el platillo exacto de las veintiún comi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obra planificada se decide antes de cocinar y ya tiene un hueco asign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hueco con el tipo de solu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sayu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i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l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odí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hueco principal, con leguminosa o proteí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gera y resuelta con lo que ya hay]]></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pcional: sólo si aparece el hambr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do antes, para el día difíci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ápido y que sostenga hasta la comi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enú flexible decide la ___ de la semana y deja el platillo concreto a cada día. Los días difíciles llevan un ___ previsto. Cuando un hueco se cae, se ___ y la semana continú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el momento en que se to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cide el doming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cide cada dí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 nun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signar el comodín al juev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egir qué se cocina de má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oger el platillo con lo que h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ar el tipo de desayu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altar la cena para compens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hacer el menú entero tras un día falli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contradice el menú flexibl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el domingo qué se comió y qué se tiró.]]></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que el jueves fue el día más difícil de la seman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martes no cumplí, el viernes quito la cena para compens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uevo el platillo del jueves al sábado y dejo el comodí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uelvo a la cuadrícula el lunes sigu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1-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eñas la semana por estructura, colocas comodines y sobras, y sabes qué hacer cuando un día se cae.]]></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cuadrícula de los cuatro huecos y la regla de sustituir en lugar de compensar; vuelve a clasificar las decisiones del ejerci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los huecos de tu semana y marca los dos días que ya sabes difíciles. Escribe un comodín para cada uno con ingredientes que de verdad tengas en casa. Después responde: ¿qué sobra de la semana pasada se tiró y qué hueco le habrías da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l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ú flex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uctura que aguanta el im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dí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do antes para el día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plan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destino, día y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r el centro del plato sin 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caí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tituye, no se comp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la sema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1-menu-semanal-flexible"/>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cide el domingo y qué se decide cada dí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mingo: los huecos, los tipos de platillo, los comodines y qué se cocina de más. Cada día: el platillo concreto con lo que hay. Separar las dos decisiones es lo que evita que un martes difícil invalide la sema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comodín y qué no lo 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 platillo rápido, aceptado en casa y con ingredientes disponibles. No lo es una receta que exige tres cosas frescas ni un platillo que nadie quiere comer: eso es otro plan, no un comodí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sobra deja de ser un proble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decide antes de cocinar y ya tiene destino, día y envase. La sobra sin hueco asignado se olvida, se tira y cuesta doble: se pagó y no se comió.]]></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ota sin contar ni pes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ndo el centro del plato y coloreando la cuadrícula por grupos. Si una semana queda de un solo color o sin leguminosas, hay una señal para revisar, no un pecado que castig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el hueco que se cayó?]]></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la sema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sustituye con el comodín o con lo que haya, y la semana sigue. No se salta otra comida para compensar ni se duplica el ejercicio: la comida no es una deu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ú flexible no promete siete días perfectos: promete que el martes no arrastre la semana. Decide la estructura el domingo, deja tipos en lugar de recetas, coloca comodines en los días que ya sabes difíciles y asigna destino a las sobras antes de guardarlas. Rota los grupos sin contar y, cuando un hueco se caiga, sustitúyelo. La comida de la casa se sostiene con holgura, no con contratos escritos un domingo de optimism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se cita como marco de patrones y prácticas, no para fijar cantidades ni platill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1-menu-semanal-flexible"/>
              </a:rPr>
              <a:t><![CDATA[Menú semanal flexible: siete días sin dieta ríg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alimentos mínimamente procesados y recomendación de cereales integrales, legumbres, frutas y verduras. Son recomendaciones de población, no una prescripción individual.]]></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2026-10-26T06:00:56Z</dcterms:created>
  <dcterms:modified xsi:type="dcterms:W3CDTF">2026-10-26T06:00:56Z</dcterms:modified>
  <dc:title>Menú semanal flexible: siete días sin dieta rígida</dc:title>
  <dc:description>Presentación editable del OA «Menú semanal flexible: siete días sin dieta rígida». Enlace: https://saludyestetica.lumbre.lat/object/sye-c25-r01-oa01-menu-semanal-flexible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