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8-procesados-y-sustitucion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cesados, combinaciones y sustituciones»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cesados, combinaciones y sustituciones»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cesado no es sinónimo de mal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grados: del mercado al envas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grados: del mercado al envas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grados: del mercado al envas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un procesado resuelve»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mercado al plato: cuatro g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cambia en cada paso y qué pregunta conviene hacerse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do no resuelv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stituciones razonables y por qué no son exactas»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grados, cuatr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jemplos cotidianos y el papel que cada uno puede jugar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despensa de la semana: base, comodines y antoj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stituir sin perder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el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cambiar un alimento, di qué hacía: proteína, cereal, verdura, grasa, bebida o antojo. Si no sabes el papel, cualquier sustituto parece bueno y ninguno cubre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stituir sin perder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el ap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lo que el sustituto trae y lo que deja: proteína, fibra, calcio, sal, azúcar, grasa. Un cambio puede mejorar una cosa y empeorar otra sin que el envase lo d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stituir sin perder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ompara la por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justa la cantidad que de verdad vas a usar, no la que dice la tabla. Una porción pequeña de un producto denso puede equivaler a una grande de otro más lig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stituir sin perder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Lee sellos e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s sellos advierten excesos; la lista de ingredientes dice qué se añadió y en qué orden. Ninguno de los dos decide solo: se leen juntos y se comparan con un producto pare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stituir sin perder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ueba en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cina la sustitución en una preparación real. El sabor, la textura y el tiempo de cocción importan: una lenteja no espesa como un frijol y un pan no se comporta como una tor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sustituir sin perder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Evalú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 la semana, revisa si la despensa se terminó, si hubo que tirar algo y si las comidas quedaron completas. La sustitución se juzga en el conjunto, no en un solo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despensa de Lu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is trabaja hasta tarde, tiene dos hijos y compra una vez por semana. Su despensa mezcla latas, congelados, tortillas, botanas y algo de fruta. Su hermana dice que todo lo procesado es veneno; su mamá desconfía de lo que no se cocina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despensa de Lu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is separa la compra en tres capas. Base: jitomate, cebolla, pollo, fruta y tortilla. Comodines: lata de frijol, atún en agua, verdura congelada y yogur natural. Antojo: una bolsa de botana para el fin de semana, servida en plato. Cambia la salsa envasada por jitomate y chile cuando hay tiempo y usa la lata cuand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despensa de Lu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elimina los envases ni se obliga a cocinar todos los días. Cambia el lugar que ocupan: el comodín resuelve una comida, no la semana entera. La botana deja de ser la base y pasa a ser un antojo con porción. La despensa se termina mejor y se tira menos. Si en casa hubiera hipertensión o enfermedad renal, la elección de latas se ajustaría con el equipo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sustituir en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reguntas que evitan cambiar una cosa por otra sin mirar lo que se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 hizo con varios ingredientes y aditivos que rara vez se usan en l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rado formulado combina ingredientes y aditivos para conservar, dar sabor o hacer práctico el producto. Congelar o lavar no lo convierte en formu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los grados de fresco a formulado y sus ejemp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8-procesados-y-sustitucion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uando cubre el papel del frijol en una comida y no desplaza el resto d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ata resuelve si ocupa el lugar del ingrediente que falta y la comida sigue teniendo verdura, cereal o proteína. Si sustituye la comida entera, el problema es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el procesado que resuelve del que despla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8-procesados-y-sustitucion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ortilla, el queso, el yogur y la lata de frijol son procesados y pueden formar parte de una comida completa. Lo que importa es el grado, el aporte y el lugar en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procesar como cualquier cambio y rechaza el juicio por el grado ai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8-procesados-y-sustitucion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ra frontal no muestra la porción, la fibra, la sal ni la proteína. Las equivalencias exactas no existen: se comparan ingredientes, porciones y lo que cambia en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siste en que ninguna equivalencia es exacta y que se juzga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8-procesados-y-sustitucion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esco → Jitomate y frijol s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ínimamente procesado → Verdura congelada sin sa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servado → Lata de frijol y tort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ormulado → Refresco y bot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stitución por papel → Lenteja en lugar de frij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triz de la lección cruza cada grado con un ejemplo y un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8-procesados-y-sustitucion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esco · formulado ·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grados describen el camino del alimento, y la sustitución se juzga por la función que cumple, no por el parecido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grados y propone sustituir por pap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8-procesados-y-sustitucion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Jitomate y cebolla para la semana →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ta de frijol para un día complicado → Comodí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Bolsa de botana para el fin de semana → Ant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ollo y tortilla para varias comidas → B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Verdura congelada sin salsa → Comodí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Galletas para una visita → Ant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spensa se ordena por el lugar que ocupa cada compra, no por su g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8-procesados-y-sustitucion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botana no tiene sellos, ya puedo comerla como base todos l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usencia de sellos no mide fibra, proteína ni el lugar en el plato. Convertir una botana en base diaria es un cambio de patrón disfrazado de producto permi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dvierte que «sin sellos» no significa nutritivo y que el lugar en la despensa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4-r01-oa08-procesados-y-sustitucion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Mira tu despensa y separa lo que hay en tres montones: base, comodines y antojo. ¿Cuál ocupa más espacio? ¿Qué cambiarías en la próxima compra para que la base tenga más lugar sin eliminar los otros dos? Anota una sola sustitución y el papel que c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des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des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proce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lquier cambio que se hace al alimento antes de comerlo: lavar, cortar, congelar, cocer, enlatar, fermentar o formular. Casi todo lo que comemos está procesado en algún g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conservado y formu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nservado mantiene el alimento con sal, fermento, horno o lata; el formulado combina varios ingredientes y aditivos, a menudo para imitar textura o sabor. No es una frontera perf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 procesado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ahorra tiempo, conserva, reduce desperdicio o cubre un ingrediente que falta. Deja de resolver cuando ocupa el lugar de la comida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inguna sustitución es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mbian la porción, el agua, la fibra, la sal, el azúcar, el tipo de grasa y la cocción. Se sustituye por papel y se juzga en el plato y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 producto que trae se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ararlo con otro parecido, mirar la porción real y decidir qué lugar va a ocupar. El sello advierte un exceso; no dice si el producto es bueno o m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4-r01-oa08-procesados-y-sustitucion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818" r:id="rId1"/>
    <p:sldLayoutId id="2482019819" r:id="rId2"/>
    <p:sldLayoutId id="2482019820" r:id="rId3"/>
    <p:sldLayoutId id="248201982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a746e0af8a8cedd05855cc62514ac220da0950f702abe911.jpg"/>
  <Relationship Id="rId3" Type="http://schemas.openxmlformats.org/officeDocument/2006/relationships/hyperlink" Target="https://saludyestetica.lumbre.lat/object/sye-c24-r01-oa08-procesados-y-sustitucion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4-r01-oa08-procesados-y-sustituciones" TargetMode="External"/>
  <Relationship Id="rId4" Type="http://schemas.openxmlformats.org/officeDocument/2006/relationships/hyperlink" Target="https://saludyestetica.lumbre.lat/object/sye-c24-r01-oa08-procesados-y-sustitucion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4-r01-oa08-procesados-y-sustituciones" TargetMode="External"/>
  <Relationship Id="rId4" Type="http://schemas.openxmlformats.org/officeDocument/2006/relationships/hyperlink" Target="https://saludyestetica.lumbre.lat/object/sye-c24-r01-oa08-procesados-y-sustitucion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4-r01-oa08-procesados-y-sustituciones" TargetMode="External"/>
  <Relationship Id="rId4" Type="http://schemas.openxmlformats.org/officeDocument/2006/relationships/hyperlink" Target="https://saludyestetica.lumbre.lat/object/sye-c24-r01-oa08-procesados-y-sustitucione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hyperlink" Target="https://saludyestetica.lumbre.lat/object/sye-c24-r01-oa08-procesados-y-sustitucione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4-r01-oa08-procesados-y-sustitucione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ces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bin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stitucio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4-r01-oa08-procesados-y-sustitucion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s grados de procesamiento, reconocer cuándo un producto resuelve una comida y cuándo la desplaza, y hacer sustituciones razonables sabiendo que ninguna equivalencia es exact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ctava lección del curso. Explica qué significa procesado, cómo se leen los grados y los sellos, cuándo un envase resuelve y cuándo sustituye la comida, y por qué las sustituciones se parecen pero no son equivalen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cesados · ultraprocesados · sustituciones · despensa · etiquet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sados, combinaciones y sustitucion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lquier persona que compra y cocina en casa. No requiere conocimientos previos. Lección de carácter informativo: no prescribe dietas, no fija cantidades individuales y no sustituye la valoración de un profesional sanitario. No habilita para ejercer ninguna profesión de salu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sados, combinaciones y sustitucion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is, nombre inventado, trabaja hasta tarde y compra una vez por semana. Su despensa tiene latas de frijol, atún, verdura congelada, tortillas y una bolsa de botanas. Su hermana le dice que «todo lo procesado es veneno» y su mamá responde que antes no había tantas enfermedades. Él quiere cocinar más, pero entre el trabajo y dos hijos no siempre alcanza.]]></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súper duda frente a la salsa envasada y el jitomate fresco, la lata de frijol y el frijol seco, la botana «sin sellos» y la fruta de temporada. No sabe si está comprando comida o disfrazándo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sados, combinaciones y sustitucion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lo ayuda a distinguir grados de procesamiento, a ver cuándo un envase resuelve de verdad y cuándo sólo ocupa el lugar de la comida, y a sustituir sin creer que dos alimentos son intercambiables por arte de etique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sado no es sinónimo de ma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sado» es una palabra ancha que cabe en una verdura congelada y en un refresco. Procesar es cualquier cambio que se hace a un alimento antes de comerlo: lavarlo, cortarlo, congelarlo, molerlo, cocerlo, enlatarlo, fermentarlo o formularlo con otros ingredientes. Bajo esa definición, la tortilla, el queso, el pan y el yogur son procesados, y también lo es una bolsa de galletas. La palabra, sola, no dice nada sobre lo que aporta ni sobre el lugar que ocupa en el plato. Y como cabe todo, también cabe la trampa de usarla para juzgar sin mir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cesado no es sinónimo de ma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MS pone el acento en otra parte: dice que la base de una alimentación saludable es un conjunto de alimentos mínimamente procesados y no procesados. Esa frase no prohíbe el envase; ordena la despensa. Si la mayor parte de lo que comes son alimentos con poca transformación y el envase es un apoyo, la balanza está de un lado; si el envase es la base y lo fresco es la excepción, el problema no es un producto: es el patrón. La pregunta útil es cuánto ocupa cada cosa, no si el procesado existe. Ese orden se ve en la compra de la semana, no en un solo produc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grados: del mercado al envas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ele hablar de grados, aunque las líneas no son perfectas. En un extremo está lo fresco: fruta, verdura, carne, frijol seco. Luego, lo mínimamente procesado: lavado, cortado, congelado o molido, sin añadidos. Después, lo conservado: enlatado, salado, fermentado, horneado; ahí entran las conservas, el queso, el pan y la tortilla. Y al final, lo formulado: productos con varios ingredientes, aditivos y sabores que rara vez se usan en casa, como refrescos, botanas y galletas. Las fronteras se mueven: un yogur con fruta puede caer en conservado o en formulado según la etique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grados: del mercado al envas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grado cambia algo. La conserva puede añadir sal o azúcar; el congelado conserva bien y a veces mejora la practicidad; el refinado quita fibra; el formulado suele concentrar sal, azúcar o grasa y perder textura y fibra. Pero ningún grado es una condena: una lata de frijol sin sal resuelve una cena, y una galleta «sin sellos» puede no aportar casi nada. El grado describe el camino del alimento, no su veredicto. Por eso conviene mirar el producto concreto y no la etiqueta del estante. El grado dice el camino; la lista de ingredientes dice el detal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grados: del mercado al envas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 qué es procesar un alimento, cómo se distinguen los grados y cómo se sustituye por el papel que cumple en el plato. No prescribe dietas, no fija cantidade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envase no es el enemig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lata, un congelado o una tortilla pueden resolver una comida. El problema aparece cuando el envase ocupa el lugar de la comida entera o cuando la despensa sólo tiene enva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grados: del mercado al envas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preguntas antes de sustituir]]></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apel cumplía el alimento que cambio? ¿Qué gana y qué pierde el sustituto? Con esas dos respuestas, la lista de compra se vuelve una decisión y no una apuest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un procesado resuel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cesado resuelve cuando ahorra un paso que no puedes dar. La lata de frijol evita el remojo y la olla de tres horas; la verdura congelada llega cuando la fresca no está o se va a echar a perder; la tortilla de maíz resuelve la comida en minutos; el yogur natural da proteína sin cocinar. También resuelve cuando conserva: una lata o un congelado permiten tener despensa sin viajes diarios y reducen lo que se tira. En una casa con dos turnos y niños, eso no es comodidad: es sostén. Y ahorra gas, agua y tiempo, que también cuest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un procesado resuel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resuelve cuando el producto conserva lo que promete. Una salsa envasada con jitomate, chile y sal puede ser una base razonable; un atún en agua escurrido es proteína para una comida rápida; una verdura congelada sin salsas conserva su lugar en el plato. La pregunta es si el envase te ayuda a cocinar o cocina por ti. La clave es que el procesado ocupe el puesto de un ingrediente y no el de la comida entera. Cuando el envase es el plato, con sus sellos y su poco aporte, ya no está resolviendo: está sustituyendo lo que la comida debía hac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un procesado resuelve]]></a:t>
            </a:r>
          </a:p>
        </p:txBody>
      </p:sp>
      <p:pic>
        <p:nvPicPr>
          <p:cNvPr id="3" name="" descr="Del mercado al plato: cuatro grados">
            <a:hlinkClick r:id="rId3" tooltip="Del mercado al plato: cuatro grad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cambia en cada paso y qué pregunta conviene hacerse antes de comp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8-procesados-y-sustitucion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resuel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cesado no resuelve cuando desplaza. Si la botana sustituye la fruta, si el cereal azucarado sustituye el desayuno completo, si el refresco sustituye el agua, el patrón cambia de dueño. Tampoco resuelve cuando es la única opción de la despensa: un día de envase no arruina nada; una semana de envases y nada fresco sí cuenta. La despensa habla de lo que se repite, no de lo que se prueba una vez. Y a veces no resuelve ni en precio: por porción comestible, una bolsa de botana puede costar más que un plato de frijol con tortilla y verdu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resuel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tro límite es la información. Un producto con varios sellos no es veneno, pero tampoco es una elección neutral: trae exceso de algo y, muchas veces, poco de lo que el plato necesita. Un producto sin sellos no es automáticamente nutritivo: los sellos no miden fibra, proteína ni fortificación. La lectura útil compara productos parecidos, mira la porción real y pregunta qué lugar va a ocupar. Comparar dos productos parecidos ya es una decisión mejor que elegir por costumbre. Sin esa pregunta, la compra se decide por el color del envase y por la pris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do no resuel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despensa y compra con una respuesta práctica para cada u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809875"/>
                <a:gridCol w="2543175"/>
                <a:gridCol w="2762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tiempo de remojar frij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una lata, escúrrela y enjuága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elve la proteína sin cargar de 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erdura fresca se echa a per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congelada sin sal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 el aporte y evita tirar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botana es la única opción de la ti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ge cacahuate o fruta si h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el aporte sin dis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tortilla por p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 fibra, sal y 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on equivalentes exac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809875"/>
                <a:gridCol w="2543175"/>
                <a:gridCol w="2762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nvien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oducto trae se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áralo con otro y con su por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llo advierte, no dec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r leche por bebida vege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 fortificación y 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lor blanco no garantiza a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stituciones razonables y por qué no son exac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es cambiar una pieza por otra que cubre un papel parecido. Si falta frijol, una lenteja o un garbanzo ocupan su lugar; si falta leche, una bebida fortificada puede cubrir el calcio y parte de la proteína; si falta carne, huevo, pescado o leguminosa se turnan. Lo que no funciona es sustituir por categoría: cambiar proteína por verdura, cereal por fruta o aceite por agua. La sustitución razonable respeta el papel del alimento en el plato y revisa lo que cambia. La pregunta correcta no es qué se parece, sino qué falta en el pla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stituciones razonables y por qué no son exac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ninguna equivalencia es exacta. Una tortilla y una rebanada de pan no traen la misma fibra ni la misma textura; el yogur y una bebida vegetal no aportan la misma proteína; el queso fresco y el amarillo no tienen la misma sal; el frijol y la carne no traen el mismo hierro. Cambian la porción, el agua, la fibra, el sodio, el azúcar y la cocción. Dos alimentos pueden parecer iguales en la etiqueta y comportarse distinto en la olla. Por eso las tablas de equivalencias sirven como pista, no como ley: la sustitución se juzga en el plato y en la semana, no en una casil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stituciones razonables y por qué no son exactas]]></a:t>
            </a:r>
          </a:p>
        </p:txBody>
      </p:sp>
      <p:pic>
        <p:nvPicPr>
          <p:cNvPr id="3" name="" descr="Cuatro grados, cuatro decisiones">
            <a:hlinkClick r:id="rId3" tooltip="Cuatro grados, cuatro decisione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jemplos cotidianos y el papel que cada uno puede jugar en la sema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8-procesados-y-sustitucion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spensa de la semana: base, comodines y antoj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armar la despensa, piensa en tres capas. La base: lo que se cocina y se come casi todos los días, con poca transformación. Los comodines: los procesados que resuelven un día complicado, como la lata, el congelado, la tortilla o el yogur natural. Y el antojo: lo que se disfruta de vez en cuando, sin convertirlo en la base ni en un secreto. Tener las tres capas evita dos extremos: la despensa imposible de sostener y la que sólo tiene envases. Tenerlas separadas ayuda a comprar sin culpa y a cocinar sin improvisar. La lista se arma por comidas, no por pasill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spensa de la semana: base, comodines y antoj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binar, en este curso, no significa mezclar alimentos «permitidos» ni evitar mezclas prohibidas: significa que el plato y el día tengan grupos que se complementen. Un plato de frijol con tortilla y salsa es una combinación; un plato de galletas con refresco también es una combinación, sólo que no cubre lo mismo. La diferencia no está en la mezcla, sino en lo que cada pieza aporta. Mirar el conjunto, y no el producto aislado, es lo que permite decidir sin culpa y sin comprar de más. Esa mirada se practica en la lista y se comprueba en la mes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spensa de la semana: base, comodines y antojo · Procedimiento: sustituir sin perder el plat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el pape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cambiar un alimento, di qué hacía: proteína, cereal, verdura, grasa, bebida o antojo. Si no sabes el papel, cualquier sustituto parece bueno y ninguno cubre lo mism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spensa de la semana: base, comodines y antojo · Procedimiento: sustituir sin perder el plat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apor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lo que el sustituto trae y lo que deja: proteína, fibra, calcio, sal, azúcar, grasa. Un cambio puede mejorar una cosa y empeorar otra sin que el envase lo dig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spensa de la semana: base, comodines y antojo · Procedimiento: sustituir sin perder el plat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la por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 la cantidad que de verdad vas a usar, no la que dice la tabla. Una porción pequeña de un producto denso puede equivaler a una grande de otro más liger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spensa de la semana: base, comodines y antojo · Procedimiento: sustituir sin perder el plat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sellos e ingredient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llos advierten excesos; la lista de ingredientes dice qué se añadió y en qué orden. Ninguno de los dos decide solo: se leen juntos y se comparan con un producto pareci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spensa de la semana: base, comodines y antojo · Procedimiento: sustituir sin perder el plat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ueba en el pla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cina la sustitución en una preparación real. El sabor, la textura y el tiempo de cocción importan: una lenteja no espesa como un frijol y un pan no se comporta como una tortill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spensa de la semana: base, comodines y antojo · Procedimiento: sustituir sin perder el plat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valúa la sema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la semana, revisa si la despensa se terminó, si hubo que tirar algo y si las comidas quedaron completas. La sustitución se juzga en el conjunto, no en un solo boca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spensa de la semana: base, comodines y antojo · Caso ficticio: la despensa de Lui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is trabaja hasta tarde, tiene dos hijos y compra una vez por semana. Su despensa mezcla latas, congelados, tortillas, botanas y algo de fruta. Su hermana dice que todo lo procesado es veneno; su mamá desconfía de lo que no se cocina en cas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spensa de la semana: base, comodines y antojo · Caso ficticio: la despensa de Lui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cambi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is separa la compra en tres capas. Base: jitomate, cebolla, pollo, fruta y tortilla. Comodines: lata de frijol, atún en agua, verdura congelada y yogur natural. Antojo: una bolsa de botana para el fin de semana, servida en plato. Cambia la salsa envasada por jitomate y chile cuando hay tiempo y usa la lata cuando n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spensa de la semana: base, comodines y antojo · Caso ficticio: la despensa de Lui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aprende]]></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limina los envases ni se obliga a cocinar todos los días. Cambia el lugar que ocupan: el comodín resuelve una comida, no la semana entera. La botana deja de ser la base y pasa a ser un antojo con porción. La despensa se termina mejor y se tira menos. Si en casa hubiera hipertensión o enfermedad renal, la elección de latas se ajustaría con el equipo de salu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espensa de la semana: base, comodines y antojo]]></a:t>
            </a:r>
          </a:p>
        </p:txBody>
      </p:sp>
      <p:pic>
        <p:nvPicPr>
          <p:cNvPr id="3" name="" descr="Antes de sustituir en la lista">
            <a:hlinkClick r:id="rId3" tooltip="Antes de sustituir en la list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reguntas que evitan cambiar una cosa por otra sin mirar lo que se pier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4-r01-oa08-procesados-y-sustitucione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todo lo procesado es malo. La tortilla, el yogur, el pan y la lata de frijol son procesados y pueden formar parte de una comida completa. El problema no es el grado, sino el lugar que ocupa en el patr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sin sellos» significa nutritivo. Los sellos advierten excesos de azúcares, grasas o sodio, pero no miden fibra, proteína ni fortificación. Un producto sin sellos puede aportar poco y aun así pasar el filtr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tituir por categoría. Cambiar proteína por verdura o cereal por fruta deja huecos en el plato. La sustitución se hace por papel: leguminosa por leguminosa, cereal por cereal, lácteo por bebida fortificad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el envase grande sin mirar la porción. El precio por kilo no dice el precio por comida ni cuánto se va a terminar. Un envase que se echa a perder sale más caro que el pequeño que se usa comple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despensa en dos bandos. Lo fresco no es santo ni el envase es pecado. Una despensa útil tiene base, comodines y antojo; una despensa de bandos termina en compras por culpa y en comida tira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alimento que cambias cubría proteína, revisa que el sustituto también la apor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trae varios sellos, pregúntate qué lugar va a ocupar antes de comprar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resuelve un día complicado, úsalo como comodín y no como base de la seman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omparas precios, hazlo por porción comestible y por lo que se va a termin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una condición diagnosticada, la sal, el azúcar o la fibra se ajustan con el equipo de salud, no con la etiquet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tu equipo de salud antes de hacer cambios importantes si tienes hipertensión, enfermedad renal, diabetes tratada o una condición que exige controlar sal, azúcar o fibra; la etiqueta orienta, pero la pauta es individual. Si tienes enfermedad celiaca o alergia diagnosticada, revisa ingredientes y trazas y no sustituyas por cuenta propi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tención inmediata si después de comer aparece urticaria, hinchazón o dificultad para respirar. Y si notas que la compra o la culpa por los envases están ocupando demasiado espacio en tu día, también vale consultarlo. Esta lección explica grados, combinaciones y sustituciones; no prescribe dietas, no fija cantidades y no sustituye la valoración de un profesional sanitar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a un alimento formulado o ultraprocesad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 lavó y se cortó en cas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hizo con varios ingredientes y aditivos que rara vez se usan en la cocin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congeló sin añadido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vendió en el merca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ndo una lata de frijol resuelve de verdad una comi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uando es lo único que hay en la despensa toda la seman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ando cubre el papel del frijol en una comida y no desplaza el resto del plato.]]></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ndo tiene muchos sello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ndo se come sola, sin nada má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o alimento procesado es malo para la salud.]]></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dos envases dicen lo mismo en la cara frontal, la sustitución es exa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grado con un ejemplo cotidian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esc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ínimamente proces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servad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ormulad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ustitución por papel]]></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ura congelada sin sals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ta de frijol y tortill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fresco y botan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nteja en lugar de frijo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Jitomate y frijol sec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limento ___ se lava o se corta; el ___ lleva varios ingredientes y aditivos. Sustituir exige mirar el ___ que cubre cada uno en el pla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mpra según la capa de la despensa a la que pertenec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Bas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odí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oj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Jitomate y cebolla para la seman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ta de frijol para un día complicad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olsa de botana para el fin de sema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ollo y tortilla para varias comid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erdura congelada sin sals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Galletas para una visit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paré la compra en base, comodines y antoj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é la porción que usa mi familia antes de comparar precio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botana no tiene sellos, ya puedo comerla como base todos los día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mbié la lenteja por frijol respetando el papel de leguminos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é la lata para el día que no alcanza el tiemp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8-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4-r01-oa08-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8-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4-r01-oa08-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4-r01-oa08-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4-r01-oa08-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4-r01-oa08-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4-r01-oa08-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istingues los grados, usas el procesado como comodín y sustituyes por el papel que cubre cada aliment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cuatro grados y vuelve a separar tu última compra en base, comodines y antoj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ra tu despensa y separa lo que hay en tres montones: base, comodines y antojo. ¿Cuál ocupa más espacio? ¿Qué cambiarías en la próxima compra para que la base tenga más lugar sin eliminar los otros dos? Anota una sola sustitución y el papel que cubre.]]></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despen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lquier cambio antes de com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os ingredientes y adi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dí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ado que resuelve un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ir por pap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uminosa por legumin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se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ignifica nutri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despens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4-r01-oa08-procesados-y-sustitucione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sustitui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procesa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sustitui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lquier cambio que se hace al alimento antes de comerlo: lavar, cortar, congelar, cocer, enlatar, fermentar o formular. Casi todo lo que comemos está procesado en algún grad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sustitui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conservado y formulad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sustitui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nservado mantiene el alimento con sal, fermento, horno o lata; el formulado combina varios ingredientes y aditivos, a menudo para imitar textura o sabor. No es una frontera perfec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sustitui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 procesado resuelv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sustitui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ahorra tiempo, conserva, reduce desperdicio o cubre un ingrediente que falta. Deja de resolver cuando ocupa el lugar de la comida enter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sustitui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inguna sustitución es exac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sustitui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mbian la porción, el agua, la fibra, la sal, el azúcar, el tipo de grasa y la cocción. Se sustituye por papel y se juzga en el plato y en la sema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sustitui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 producto que trae sell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rar y sustitui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ararlo con otro parecido, mirar la porción real y decidir qué lugar va a ocupar. El sello advierte un exceso; no dice si el producto es bueno o mal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cesar es cambiar el alimento antes de comerlo, y casi todo lo que comemos pasa por ahí. Lo que decide no es el grado sino el lugar: base, comodín o antojo. La lata y el congelado resuelven una comida y reducen desperdicio; dejan de resolver cuando sustituyen el plato entero. Un producto con sellos advierte un exceso y uno sin sellos no garantiza nada. Sustituye por papel, revisa porción y acepta que ninguna equivalencia es exacta. Con esa mirada, la despensa se vuelve una decisión y no una culp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Afirma que la base de una alimentación saludable es un conjunto de alimentos mínimamente procesados y no procesados. Se cita para ordenar el patrón; no se copiaron cifras ni porcion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51 · Secretaría de Economía, modificación a la NOM-051 sobre etiquetado de alimentos y bebidas · https://www.gob.mx/se/articulos/fue-aprobada-la-modificacion-a-la-nom-051-sobre-etiquetado-de-alimentos-y-bebidas · consulta: 2026-10-25 · alcance: Alcance federal en México. Describe los sellos por exceso de azúcares, grasas trans, grasas saturadas, sodio y contenido energético. Se cita para explicar el etiquetado; no se usan límites numéric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Propone patrones y prácticas alimentarias más saludables y sostenibles; se usa para el enfoque de patrón y para los ejemplos mexicanos, no para cantidad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4-r01-oa08-procesados-y-sustituciones"/>
              </a:rPr>
              <a:t><![CDATA[Procesados, combinaciones y sustitucio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o fija cantidades y no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2026-10-26T08:32:25Z</dcterms:created>
  <dcterms:modified xsi:type="dcterms:W3CDTF">2026-10-26T08:32:25Z</dcterms:modified>
  <dc:title>Procesados, combinaciones y sustituciones</dc:title>
  <dc:description>Presentación editable del OA «Procesados, combinaciones y sustituciones». Enlace: https://saludyestetica.lumbre.lat/object/sye-c24-r01-oa08-procesados-y-sustituciones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