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eces, semillas y aceites: grasa que sum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eces, semillas y aceites: grasa que sum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asa que suma: qué traen las nueces y las semilla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caseras: el puño y la cucharad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caseras: el puño y la cucharad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caseras: el puño y la cucharad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 la cocina mexicana: pepita, ajonjolí y cacahuat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bolsa al frasc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cuencia corta para que la grasa llegue buena al plato y no se pierda en la al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 enrancian: cómo se nota y cómo se evit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ites: para cocinar y para aliñ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grasas de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aporta cada una y el cuidado que pide en la alacena o en la sart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sin miedo y sin exces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rtir la despensa de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el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la presentación que se termina en semanas, no la que alcanza para un año. Una bolsa abierta y olvidada es la vía más rápida al olor a cart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rtir la despensa de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a nariz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uele el producto al comprarlo y al abrirlo. Si hay olor a pintura vieja, a humedad o a cartón, no se usa. La fecha ayuda, pero el olfato avis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rtir la despensa de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orciona al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arte en frascos pequeños la porción de la semana y deja el resto cerrado. Así no abres la bolsa grande cada vez ni comes de ella sin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rtir la despensa de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Guarda en el lugar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asco cerrado, oscuro y fresco para las semillas; refrigerador para la linaza molida y las nueces; congelador si la compra es grande. El aceite, tapado y lejos de la estu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rtir la despensa de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Usa la medida cas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uño para la colación, una cucharada para aliñar, un chorrito para la sartén. La medida evita que la grasa pase de acompañante a protagonista sin dart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rtir la despensa de gra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el frasco, huele y prueba. Lo que ya no sabe bien se descarta. Ajusta la próxima compra al consumo real de la casa, no a la oferta del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lacena de Ro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cío tiene nueces viejas, aceite de oliva junto a la estufa y crema de cacahuate que su hijo come a cucharadas. Quiere sumar grasas buenas y duda entre añadir aceite de coco al café o comprar semillas par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lacena de Ro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uele las nueces: están rancias y las tira. Compra una bolsa pequeña y la guarda en el refrigerador. Pasa el aceite a un armario fresco y usa el de oliva para aliñar y el de canola para guisar. Sirve la crema de cacahuate con cuchara, junto con fruta, en lugar de comerla de la 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lacena de Ro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añadió grasas nuevas encima de lo que ya comía: cambió la botana de la tarde por un puño de pepitas con jícama y sustituyó parte del aderezo por limón y aceite. Su hijo sigue comiendo crema de cacahuate, pero en una porción y con algo más en el plato. La alacena quedó más chica y más u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guardar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que la compra termine 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uño pequeño, servido en un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ño pequeño es una medida que cabe en la mano y recuerda que el alimento es denso. Servirlo en plato evita comer de la bolsa sin dars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el puño y la cucharada como medidas caseras, sin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huelen a pintura vieja o a cartón y saben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xidación de las grasas insaturadas se percibe en el olor y el sabor. La fecha orienta, pero el olfato avisa antes y es la señal práctica para descart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el olor a pintura o cartón como señal de ranc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nueces aportan energía y nutrientes en poco volumen. Que su grasa sea insaturada no las vuelve ligeras; por eso se porcio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que son alimentos densos y que la porción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irgen conserva aroma y compuestos que el calor fuerte degrada. Su mejor lugar es el aliño o la cocción suave; para freír conviene un aceite ref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aceites para cocinar de aceites para aliñar y advierte que si humea, se que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uez → Se enrancia pronto: guardar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pita de calabaza → Base del pipián y textura tos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jonjolí → Mole, alegrías y sabor to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cahuate → Salsas y crema a bue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eite de oliva → Aliñar o cocinar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la lección cruza cada grasa con su aporte y su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apado · muele ·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ire y el calor oxidan la grasa; la linaza entera suele pasar de largo y la nuez dura más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conservación en frasco cerrado, molienda de linaza y refrigeración de nu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ceite de oliva con limón sobre la ensalada → Para ali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ceite de canola en la sartén → Para coc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puño de pepitas con jícama → Para la co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jonjolí tostado sobre el mole servido → Para ali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pita molida para espesar un guiso → Para coc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Yogur con nuez picada → Para la co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grasa tiene un momento en el que rinde mejor y conserva su sab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 grasa buena, puedo comer de la bolsa sin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la grasa sea insaturada no cancela su densidad. Comer de la bolsa sin medida convierte una colación en una comida entera sin que el plato lo mu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la calidad de la grasa de la porción que se con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7-nueces-semillas-y-aceit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el frasco de nueces o semillas que tengas en casa y huélelo. ¿Está en buen estado? Anota dónde lo guardas y qué cambiarías: el tamaño de la compra, el lugar o la medida con la que lo sirves. No hace falta comprar nada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al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al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grasa que su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aporta nutrientes al plato, no que sea ligera ni gratuita. Nueces, semillas y aceites son densos y se usan en porciones peque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una porción sin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uño pequeño para la colación y una cucharada para aliñar o para la crema de cacahuate. Servir en plato ayuda a ver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nservan las nueces y las sem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frasco cerrado, lejos del calor y la luz; la linaza molida y las nueces en refrigerador. Comprar poco y reponer es mejor que acu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ceite uso para cad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inado, como canola o girasol, para el calor de la sartén; virgen de oliva para aliñar o cocinar suave. Si humea, se que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hay alergi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itar el fruto seco o la semilla y leer etiquetas de trazas. No se prueba «poquito»: la alergia no es una in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7-nueces-semillas-y-aceit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3053" r:id="rId1"/>
    <p:sldLayoutId id="2482023054" r:id="rId2"/>
    <p:sldLayoutId id="2482023055" r:id="rId3"/>
    <p:sldLayoutId id="24820230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89f183727490509e0ac298fda88b05808e1376d187955881.jpg"/>
  <Relationship Id="rId3" Type="http://schemas.openxmlformats.org/officeDocument/2006/relationships/hyperlink" Target="https://saludyestetica.lumbre.lat/object/sye-c24-r01-oa07-nueces-semillas-y-acei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4-r01-oa07-nueces-semillas-y-aceites" TargetMode="External"/>
  <Relationship Id="rId4" Type="http://schemas.openxmlformats.org/officeDocument/2006/relationships/hyperlink" Target="https://saludyestetica.lumbre.lat/object/sye-c24-r01-oa07-nueces-semillas-y-aceit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4-r01-oa07-nueces-semillas-y-aceites" TargetMode="External"/>
  <Relationship Id="rId4" Type="http://schemas.openxmlformats.org/officeDocument/2006/relationships/hyperlink" Target="https://saludyestetica.lumbre.lat/object/sye-c24-r01-oa07-nueces-semillas-y-aceit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4-r01-oa07-nueces-semillas-y-aceites" TargetMode="External"/>
  <Relationship Id="rId4" Type="http://schemas.openxmlformats.org/officeDocument/2006/relationships/hyperlink" Target="https://saludyestetica.lumbre.lat/object/sye-c24-r01-oa07-nueces-semillas-y-aceit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hyperlink" Target="https://saludyestetica.lumbre.lat/object/sye-c24-r01-oa07-nueces-semillas-y-aceite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7-nueces-semillas-y-aceite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uec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il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ei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ra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m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4-r01-oa07-nueces-semillas-y-acei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aporte de nueces, semillas y aceites, medir porciones caseras, conservarlos para que no se enrancien y usarlos en la cocina mexicana sin convertir la grasa en enemigo ni en promes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lección del curso. Explica qué aportan las nueces y las semillas, cómo se mide un puño o una cucharada, cómo se conservan para que no se enrancien y qué aceite conviene para cocinar y cuál para aliñar, con usos de la cocina mexic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ueces · semillas · aceites · conservación · cocina mexic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eces, semillas y aceites: grasa que su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y cocina en casa. No requiere conocimientos previos. Lección de carácter informativo: no prescribe dietas, no fija cantidades individuales y no sustituye la valoración de un profesional sanitario. No habilita para ejercer ninguna profesión de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eces, semillas y aceites: grasa que su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cío, nombre inventado, tiene una bolsa de nueces abierta desde las fiestas, un aceite de oliva que guarda junto a la estufa «para tenerlo a mano» y una crema de cacahuate que su hijo come a cucharadas. Quiere empezar a comer mejor y leyó que las grasas buenas ayudan, así que piensa añadir aceite de coco al café y semillas a todo.]]></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mamá, en cambio, le dice que las nueces engordan y que el aceite «es pura grasa». En el súper, Rocío no sabe si conviene la bolsa grande, si el aceite de oliva sirve para freír o si la pepita de calabaza es tan buena como la almend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eces, semillas y aceites: grasa que su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la ayuda a entender qué aporta cada uno, cuánto es una porción casera, cómo se conservan y cómo usarlos en la cocina de todos los días sin miedo ni exce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sa que suma: qué traen las nueces y las semil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nueces, las semillas y los aceites son alimentos concentrados: en poco volumen traen mucha energía y, con ella, proteína, fibra, minerales y grasas insaturadas. «Grasa que suma» significa que agrega nutrientes al plato, no que sea gratis ni que queme nada. Una nuez no es una golosina ni un suplemento: es un alimento denso, y por eso la porción importa más que en una verdura. La misma cucharada que aliña una ensalada puede pasar desapercibida en la cuenta del día. Por eso conviene mirarla como un condimento que también alime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sa que suma: qué traen las nueces y las semil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rfil de cada una cambia. La nuez, la chía y la linaza aportan ácido alfa-linolénico, uno de los dos ácidos grasos esenciales que la OMS señala; el cacahuate y la almendra son más ricos en otros ácidos insaturados. Las pepitas y el ajonjolí suman minerales, y casi todas traen fibra. Ninguna es la reina: alternar semillas y frutos secos a lo largo de la semana cubre más que repetir la misma bolsa. Y si el presupuesto aprieta, el cacahuate y la pepita de calabaza suelen rendir tanto como los frutos secos de mo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el puño y la cuchara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da casera más útil es el puño: un puño pequeño de nueces o de semillas es una porción razonable para acompañar, no para sustituir una comida. Para el aceite, la cucharada sirve mejor que el chorro libre: dos o tres cucharadas pueden convertir una ensalada en un plato muy denso sin que lo notes. Y la crema de cacahuate se mide con cuchara, no con el cuchillo del pan. Servir en un plato pequeño, en lugar de comer de la bolsa, ayuda a ver cuánto se está comiendo. Si se sirve directo de la bolsa, la mano vuelve sola y la porción se pier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el puño y la cuchara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nueces y semillas también resuelven una colación que sostiene: acompañadas de fruta o yogur, suman grasa, proteína y fibra, y llegan mejor a la siguiente comida que una galleta. En niños pequeños conviene ofrecerlas molidas o en crema, porque enteras son un riesgo de atragantamiento. Y si hay alergia diagnosticada a un fruto seco, la alternativa no es «probar poquito»: es evitarlo y leer las etiquetas. La porción se ajusta al hambre y al resto del día, no a una regla fija. Una cucharada de crema de cacahuate sobre una manzana ya es una merienda con grasa, fibra y algo de proteí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el puño y la cuchara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aportan las nueces, las semillas y los aceites, cómo se porcionan y se conservan, y cómo se usan en la cocina. No prescribe dietas ni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nsa no significa prohibid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nuez concentra energía y nutrientes en poco volumen. Eso pide una porción consciente, no una prohibición; y no convierte al aceite en un alimento lige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el puño y la cuchara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nariz decide antes que la fech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nuez huele a pintura vieja o el aceite a cartón, ya se enranció. Comprar menos y guardar cerrado evita tirar la mitad de la bol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 la cocina mexicana: pepita, ajonjolí y cacahua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cina mexicana las semillas no son un adorno. La pepita verde es la base del pipián y aparece en moles y salsas; el ajonjolí tuesta el mole y las alegrías; el cacahuate se muele en salsas y en el pollo encacahuatado; la nuez cubre los chiles en nogada; la chía espesa aguas frescas. Esa tradición no es folclore: es una forma probada de incorporar grasa, proteína y textura a un plato con verdura y tortilla, sin necesidad de un producto nuevo. Y no hace falta restaurante: una salsa de pepita con jitomate resuelve la ce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 la cocina mexicana: pepita, ajonjolí y cacahua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star la semilla o el fruto seco en comal seco, moviéndolo, mejora el sabor y permite usar menos sal. La linaza se muele para que el cuerpo aproveche lo que trae; entera suele pasar de largo. La chía se hidrata en agua o en leche y espesa sin necesidad de almidón. Y una cucharada de pepita molida puede espesar una salsa o dar cuerpo a un guiso de frijol. Son usos pequeños, repetibles y baratos, que es justo lo que una buena costumbre necesita. Lo tostado se guarda igual que lo crudo: cerrado y en frío, porque el comal no lo protege del a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 la cocina mexicana: pepita, ajonjolí y cacahuate]]></a:t>
            </a:r>
          </a:p>
        </p:txBody>
      </p:sp>
      <p:pic>
        <p:nvPicPr>
          <p:cNvPr id="3" name="" descr="De la bolsa al frasco: cinco pasos">
            <a:hlinkClick r:id="rId3" tooltip="De la bolsa al frasco: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cuencia corta para que la grasa llegue buena al plato y no se pierda en la alace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7-nueces-semillas-y-aceit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enrancian: cómo se nota y cómo se ev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grasas insaturadas se oxidan con el aire, la luz y el calor; cuando eso pasa, el alimento se enrancia. Se nota en el olor y el sabor: a pintura vieja, a cartón, a nuez pasada. No hace falta un laboratorio para saberlo: si huele mal, sabe mal. Un producto rancio no es veneno, pero perdió calidad y arruina el plato. La nevera no detiene del todo la oxidación, pero la frena; el congelador la frena más. El error frecuente es comprar una bolsa grande «porque sale más barata» y descubrir a la mitad que ya no se puede com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enrancian: cómo se nota y cómo se ev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rvación es sencilla: comprar poco, guardar en frasco cerrado, lejos del calor y de la luz, y etiquetar la fecha. La linaza molida y las nueces viven mejor en el refrigerador; para temporadas largas, el congelador las protege. El aceite se guarda tapado y en un lugar fresco, no junto a la estufa. Y si una preparación lleva aceite de oliva virgen, no hace falta calentarlo hasta que humee: si humea, se quemó y amarga. Revisar la nariz antes de usar es más rápido que cualquier tabla de caduc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enrancian: cómo se nota y cómo se ev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nueces, semillas y aceites, y una respuesta práctica para cada 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95500"/>
                <a:gridCol w="3295650"/>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olsa de nueces huele r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írala y compra menos la próxim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lor a pintura indica que la grasa se enranc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lcanza para almend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cacahuate o pepita de calab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n grasa y proteína a mejor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abó el de oliva y hay que freí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canola o girasol para el calor y deja el oliva para aliñ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aceite tiene un uso que le sienta mej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95500"/>
                <a:gridCol w="3295650"/>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toja botana a medi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rve un puño de semillas con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iene más que una galleta y trae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 niño pequeño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 nueces molidas o en cr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eras son un riesgo de atragan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ites: para cocinar y para aliñ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cinar y para aliñar no se pide lo mismo. Los aceites refinados, como el de canola o el de girasol, aguantan mejor el calor de una sartén o de un guiso. Los aceites vírgenes, como el de oliva extra virgen, conservan aroma y compuestos propios, y brillan en ensaladas, en un plato ya cocido o en un guiso suave. El de coco tiene mucha grasa saturada y un sabor que no combina con todo; la manteca de cerdo también es grasa saturada y tiene su lugar en la cocina tradicional. Ninguno es «bueno» o «malo» en abstrac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ites: para cocinar y para aliñ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uidados que valen más que la marca. El primero: no calentar el aceite hasta que humee ni reutilizarlo muchas veces; cada recalentón lo degrada y el sabor se vuelve pesado. El segundo: no usar el aceite como si fuera agua. Un chorrito para que no se pegue, una cucharada para aliñar, y el resto del sabor sale del limón, el jitomate, el chile o las hierbas. Freír de vez en cuando no es un pecado; freír todo todos los días sí cambia el plato y el presupuesto. Una botella abierta dura menos de lo que dice la etiqueta si se guarda al so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ites: para cocinar y para aliñar]]></a:t>
            </a:r>
          </a:p>
        </p:txBody>
      </p:sp>
      <p:pic>
        <p:nvPicPr>
          <p:cNvPr id="3" name="" descr="Seis grasas de la cocina">
            <a:hlinkClick r:id="rId3" tooltip="Seis grasas de la cocina"/>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aporta cada una y el cuidado que pide en la alacena o en la sarté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7-nueces-semillas-y-aceit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in miedo y sin exce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más útil de sumar estas grasas es sustituir, no añadir. Cambiar una botana ultraprocesada por un puño de cacahuate o pepita; cambiar parte del aderezo cremoso por aceite de oliva y limón; cambiar el postre de todos los días por yogur con nuez. Así la grasa entra en lugar de algo, no encima de todo. No se trata de comer grasa «extra»: se trata de que ocupe el lugar de algo que aportaba menos. Y si la despensa tiene aceite, semillas y un frasco de crema de cacahuate sin azúcar, hay merienda y aliño para la semana sin comprar nada má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in miedo y sin exce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bien no exige un aceite caro ni el fruto seco de moda. Exige mirar el uso, la porción y la conservación. Compra lo que vas a terminar, guarda lo que se enrancia en frío, aliña con cuchara y alterna nueces, pepitas y ajonjolí durante la semana. Si hay alergia, esa es la única regla dura; si hay un niño pequeño, la textura se adapta. Lo demás es cocina: probar, oler y ajustar sin convertir la despensa en un examen. Y si un día se acaba la bolsa, no pasa nada: esto es un criterio, no una lista de compra obligato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in miedo y sin exceso · Procedimiento: surtir la despensa de gras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tama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la presentación que se termina en semanas, no la que alcanza para un año. Una bolsa abierta y olvidada es la vía más rápida al olor a cart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in miedo y sin exceso · Procedimiento: surtir la despensa de gras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nariz y la fech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ele el producto al comprarlo y al abrirlo. Si hay olor a pintura vieja, a humedad o a cartón, no se usa. La fecha ayuda, pero el olfato avisa an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in miedo y sin exceso · Procedimiento: surtir la despensa de gras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ciona al lleg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e en frascos pequeños la porción de la semana y deja el resto cerrado. Así no abres la bolsa grande cada vez ni comes de ella sin medi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in miedo y sin exceso · Procedimiento: surtir la despensa de gras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en el lugar corre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co cerrado, oscuro y fresco para las semillas; refrigerador para la linaza molida y las nueces; congelador si la compra es grande. El aceite, tapado y lejos de la estuf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in miedo y sin exceso · Procedimiento: surtir la despensa de gras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sa la medida cas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uño para la colación, una cucharada para aliñar, un chorrito para la sartén. La medida evita que la grasa pase de acompañante a protagonista sin darte cuen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in miedo y sin exceso · Procedimiento: surtir la despensa de gras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l m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frasco, huele y prueba. Lo que ya no sabe bien se descarta. Ajusta la próxima compra al consumo real de la casa, no a la oferta del pasil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in miedo y sin exceso · Caso ficticio: la alacena de Rocí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cío tiene nueces viejas, aceite de oliva junto a la estufa y crema de cacahuate que su hijo come a cucharadas. Quiere sumar grasas buenas y duda entre añadir aceite de coco al café o comprar semillas para to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in miedo y sin exceso · Caso ficticio: la alacena de Rocí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ele las nueces: están rancias y las tira. Compra una bolsa pequeña y la guarda en el refrigerador. Pasa el aceite a un armario fresco y usa el de oliva para aliñar y el de canola para guisar. Sirve la crema de cacahuate con cuchara, junto con fruta, en lugar de comerla de la la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in miedo y sin exceso · Caso ficticio: la alacena de Rocí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pren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ñadió grasas nuevas encima de lo que ya comía: cambió la botana de la tarde por un puño de pepitas con jícama y sustituyó parte del aderezo por limón y aceite. Su hijo sigue comiendo crema de cacahuate, pero en una porción y con algo más en el plato. La alacena quedó más chica y más us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in miedo y sin exceso]]></a:t>
            </a:r>
          </a:p>
        </p:txBody>
      </p:sp>
      <p:pic>
        <p:nvPicPr>
          <p:cNvPr id="3" name="" descr="Antes de guardar la bolsa">
            <a:hlinkClick r:id="rId3" tooltip="Antes de guardar la bol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que la compra termine ra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7-nueces-semillas-y-aceit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grasa buena no cuenta. Las nueces y los aceites son densos: un puño y una cucharada suman mucho en poco volumen. Que sean insaturados no los vuelve ligeros ni permite comer de la bolsa sin medi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el aceite junto a la estufa. El calor y la luz aceleran la oxidación. El aceite se guarda tapado, en un lugar fresco y oscuro; tenerlo a mano para cocinar es comodidad, no conserv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la bolsa grande por precio. Si la mitad se enrancia, el ahorro se pierde y el sabor arruina los platos. Conviene comprar el tamaño que se consume y rellenar frascos pequeñ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entar el aceite de oliva hasta que humee. Cuando humea, ya se quemó y amarga. Para aliñar no necesita calor; para cocinar suave, basta con que la sartén esté caliente antes de añadir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una comida por un puño de nueces. La colación no reemplaza un plato con verdura, cereal y proteína. Las nueces acompañan; no completan por sí solas lo que una comida necesi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nuez o la semilla huele a pintura vieja o a cartón, se descarta aunque la fecha siga vig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supuesto es corto, el cacahuate y la pepita de calabaza cubren el antojo de algo denso y croca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freír o guisar a fuego alto, elige un aceite refinado y deja el virgen para aliñar o para el fin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lergia a frutos secos o semillas, evita el producto y revisa la etiqueta de trazas; no pruebes por curiosid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86690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 niño pequeño en casa, ofrece el fruto seco molido o en crema antes que enter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inmediata si después de comer un fruto seco o una semilla aparecen urticaria, hinchazón de labios o garganta, vómito repetido o dificultad para respir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i tienes una alergia diagnosticada y dudas sobre trazas, si un niño pequeño se atraganta o tose al comer, o si tienes una condición que exige controlar la grasa de la alimentación, como enfermedad renal o del páncreas, porque la cantidad y el tipo se ajustan de forma individual.]]></a:t>
            </a:r>
          </a:p>
        </p:txBody>
      </p:sp>
      <p:sp>
        <p:nvSpPr>
          <p:cNvPr id="10" name=""/>
          <p:cNvSpPr txBox="1"/>
          <p:nvPr/>
        </p:nvSpPr>
        <p:spPr>
          <a:xfrm>
            <a:off x="685800" y="27908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notas malestar digestivo persistente al introducir semillas. Esta lección explica qué aportan, cómo se porcionan y cómo se conservan; no prescribe dietas, no fija cantidades y no sustituye la valoración de quien te atien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nueces para acompañ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bolsa completa mientras se ve la televis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uño pequeño, servido en un pla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kilo al mes, sin medid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en ayunas y sin nada má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sabe que unas nueces se enranciaro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cambiaron de color el primer dí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huelen a pintura vieja o a cartón y saben ma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bolsa está cerrad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a fecha dice que faltan me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nueces son una grasa que no aporta energí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eite de oliva virgen sirve igual para freír a fuego fuerte que para aliñar una ensal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alimento con su uso o su cuidado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uez]]></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pita de calabaz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jonjolí]]></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cahua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eite de oliv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se del pipián y textura tosta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le, alegrías y sabor tost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lsas y crema a buen preci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iñar o cocinar suav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enrancia pronto: guardar en frí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ceite se guarda ___ y lejos del calor; la linaza se ___ para aprovecharla y las nueces se conservan mejor en el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uso según el momento de la coci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a aliñ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a cocin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a la col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eite de oliva con limón sobre la ensal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eite de canola en la sarté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puño de pepitas con jícam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jonjolí tostado sobre el mole servi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pita molida para espesar un gui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Yogur con nuez pica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é una bolsa pequeña de nueces para terminarla en el m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é la linaza molida en el refrigerado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 grasa buena, puedo comer de la bolsa sin medid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iñé la ensalada con aceite de oliva y limón.]]></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oqué las semillas antes de comprarlas para revisar el olo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4-r01-oa07-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4-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4-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4-r01-oa07-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nueces, semillas y aceites por uso, mides con puño o cuchara y sabes cuándo una grasa se enranció.]]></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seis grasas y la sección de conservación; después huele lo que tengas abierto en la alace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el frasco de nueces o semillas que tengas en casa y huélelo. ¿Está en buen estado? Anota dónde lo guardas y qué cambiarías: el tamaño de la compra, el lugar o la medida con la que lo sirves. No hace falta comprar nada nuev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lac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ño peq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casera de nueces o sem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nc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a pintura o cart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n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uele para aprovech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vi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ñar o cocinar su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ref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nta mejor el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lace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4-r01-oa07-nueces-semillas-y-aceite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grasa que sum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aporta nutrientes al plato, no que sea ligera ni gratuita. Nueces, semillas y aceites son densos y se usan en porciones pequeñ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una porción sin báscul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uño pequeño para la colación y una cucharada para aliñar o para la crema de cacahuate. Servir en plato ayuda a ver la cantid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nservan las nueces y las semill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frasco cerrado, lejos del calor y la luz; la linaza molida y las nueces en refrigerador. Comprar poco y reponer es mejor que acumul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ceite uso para cada co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inado, como canola o girasol, para el calor de la sartén; virgen de oliva para aliñar o cocinar suave. Si humea, se quemó.]]></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hay alergia en ca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grasa de cada dí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itar el fruto seco o la semilla y leer etiquetas de trazas. No se prueba «poquito»: la alergia no es una intoleranc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nueces, las semillas y los aceites son grasa que suma nutrientes, no una promesa ni un pecado. Un puño y una cucharada son medidas suficientes para que acompañen sin adueñarse del plato. La pepita, el ajonjolí y el cacahuate ya espesan y dan sabor en la cocina mexicana; el aceite refinado aguanta el calor y el virgen se reserva para aliñar. Compra poco, guarda cerrado y en frío lo que se enrancia, y huele antes de usar. Si hay alergia, esa es la regla dura; lo demás se ajusta con gusto y con medi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eñala que las grasas deben ser principalmente insaturadas y que existen dos ácidos grasos esenciales que el cuerpo no sintetiza. Se cita para el marco general; no se copiaron cifras ni porcion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alimentarias más saludables y sostenibles; se usa para situar los ejemplos mexicanos, no para fijar cantidad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7-nueces-semillas-y-aceites"/>
              </a:rPr>
              <a:t><![CDATA[Nueces, semillas y aceites: grasa que su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de composición de alimentos · https://fdc.nal.usda.gov/ · consulta: 2026-10-25 · alcance: Alcance internacional (Estados Unidos). Base pública de composición de alimentos. Se cita como método de comparación; no se copiaron cifras de composición ni porcione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2026-10-26T09:26:20Z</dcterms:created>
  <dcterms:modified xsi:type="dcterms:W3CDTF">2026-10-26T09:26:20Z</dcterms:modified>
  <dc:title>Nueces, semillas y aceites: grasa que suma</dc:title>
  <dc:description>Presentación editable del OA «Nueces, semillas y aceites: grasa que suma». Enlace: https://saludyestetica.lumbre.lat/object/sye-c24-r01-oa07-nueces-semillas-y-aceites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