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cteos y alternativas vegetales: qué cambia en la taz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ácteos y alternativas vegetales: qué cambia en la taz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aza de la mañana: qué aportan la leche y el yogu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ra, descremada, deslactosada: qué cambia de verdad»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ra, descremada, deslactosada: qué cambia de verdad»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tera, descremada, deslactosada: qué cambia de verdad»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ernativas vegetales: una bebida, no una vac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nevera al vaso: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para elegir la taza de cada día sin compr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olerancia a la lactosa sin alarmism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la taza: etiqueta, porción y sello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azas, cinco perf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porta cada una y qué conviene revisar antes de comp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según lo que aporta y lo que la casa toler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el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lo mismo beber un vaso que poner un chorrito en el café o cocinar. Anota el uso principal antes de mirar precios: eso descarta la mitad de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ee los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o de la lista es el que más pesa. Si en una bebida vegetal el agua va primero y el cereal o la soya muy atrás, el aporte será distinto al de otra con más proporción del ingr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para la por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tabla por la cantidad que de verdad usas: el vaso, la cucharada, el envase individual. Dos productos con tablas parecidas pueden diferir si uno se usa mucho más que el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visa la for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bebida vegetal sustituye a la leche, comprueba que declare calcio y vitaminas añadidas. Sin fortificación puede ser una bebida agradable, pero no un reemplazo equival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mprueba la tole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alergia diagnosticada, descarta el producto y revisa trazas. Si hay intolerancia, prueba cantidades pequeñas y observa. No conviertas una sospecha en una prohibición para toda la famil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dos taz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eba una seman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el envase más pequeño, úsalo en las preparaciones de siempre y anota qué cambió en sabor, saciedad y digestión. Si no mejora o cuesta más, vuelve a lo anterior sin d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jarra de Ad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driana compra para cuatro. Su papá toma leche entera en el café; su hijo adolescente tiene gases después del vaso de la mañana; su hija quiere una bebida de avena porque la vio en redes; su pareja duda de que las bebidas vegetales aporten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jarra de Ad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driana lee las etiquetas: la bebida de avena lleva azúcar añadida y no declara calcio; la de soya está fortificada y trae más proteína; el yogur natural no tiene sellos y el de fruta sí. Para su hijo elige yogur natural y una versión deslactosada para probar; no elimina la leche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jarra de Adr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iene leche entera para el café de su papá, compra yogur natural y fruta para endulzar, y una bebida de soya fortificada para la hija. Deja el agua como bebida principal y no compra el envase grande de nada que no se termine. Si los gases del hijo siguen o aparecen otros síntomas, lo lleva a consulta en lugar de seguir cambiando productos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mbiar la taza de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comprar una promesa en lugar de un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lactosa se divide en azúcares más fáciles de absorber; la grasa y el total de azúcar no desapar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lactosar es separar la lactosa en glucosa y galactosa. El aporte de grasa y el total de azúcar siguen ahí; por eso la deslactosada sabe más dulce y no sirve para una alergia a la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l tipo de grasa, la lactosa y la proteína como cosas distintas dentro de la mism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oteína y el calcio añadido, porque puede aportar mucho menos de a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bebidas vegetales varían mucho en proteína y sólo llevan calcio si se fortificaron. Sustituir sin revisar cambia el aporte sin que la taza lo anun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comparar la bebida vegetal por ingrediente principal, azúcares y for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igen vegetal no garantiza mejor aporte. Algunas bebidas traen poco cereal o fruto seco, azúcar añadida y ningún calcio; otras están fortificadas y tienen más proteína. Se comparan por com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muestra que cada taza tiene un perfil distinto y un punto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olerancia es digestiva: falta enzima para digerir la lactosa. La reacción inmunitaria corresponde a la alergia a la proteína de la leche, que es otra cosa y puede ser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Una intolerancia no es una reacción del sistema inm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che entera → Aporta grasa y vitaminas liposolu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che deslactosada → Lactosa dividida, sabor más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ogur natural → Fermentación y proteína sin azúcar aña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bida de soya → Proteína vegetal si está fort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llo de exceso de azúcares → Señal de población, no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cruza cada opción con su aporte y con lo que hay que revisar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gestivo · inmunitario ·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olerancia ocurre en la digestión; la alergia moviliza el sistema inmunitario. Y la etiqueta es la que dice qué aporta y qué se añadió a l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istingue intolerancia de alergia; la lección añade la lectura d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yogur natural aporta proteína y calcio → Aporte del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bebida lleva jarabe de maíz → Lo que se aña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a bebida olvidas el hambre para siempre →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leche deslactosada trae calcio → Aporte del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envase dice «sin azúcar añadida» → Lo que se aña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 esta bebida nunca te vas a enfermar →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separa lo que el alimento aporta de lo que la industria añadió y de lo que la publicidad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bebida es de avena, seguro aporta más calcio que la l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igen vegetal no dice nada del calcio: sólo está si se añadió y la etiqueta lo declara. La frase convierte una suposición en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la fortificación debe estar declarada y que no todas las bebidas equivalen a la le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6-lacteos-y-alternativ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dos envases que tengas en casa y compara la lista de ingredientes y la porción que usas. ¿Cuál aporta más de lo que buscas y cuál sólo agrega azúcar o promesas? Anota una sola compra que cambiarías y por qué; no hace falta cambiar toda l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la lech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teína, calcio, grasa y lactosa; no es un alimento completo ni un remedio. Su grasa cambia según el tipo y conviene combinarla con otro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leche deslactosada no tiene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ne los mismos azúcares de la lactosa, sólo separados en glucosa y galactosa. Sabe más dulce y se digiere distinto, pero no es una bebida sin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lijo una bebida vege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ra el ingrediente principal, la proteína, el calcio y las vitaminas añadidas, y los azúcares. No todas equivalen a la leche aunque se vendan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intolerancia y aler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tolerancia es digestiva y depende de la cantidad; la alergia es inmunitaria y puede causar urticaria, hinchazón o dificultad para respirar, que requiere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sello de la NOM-05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advertir exceso de azúcares, grasas o sodio en un producto. Es una señal de población: ayuda a comparar, no decide por ti ni mide proteína o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6-lacteos-y-alternativ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24" r:id="rId1"/>
    <p:sldLayoutId id="2482021125" r:id="rId2"/>
    <p:sldLayoutId id="2482021126" r:id="rId3"/>
    <p:sldLayoutId id="24820211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0ed46cfc5bd689bfbe2c7f33ba646fd445442a564bb008d1.jpg"/>
  <Relationship Id="rId3" Type="http://schemas.openxmlformats.org/officeDocument/2006/relationships/hyperlink" Target="https://saludyestetica.lumbre.lat/object/sye-c24-r01-oa06-lacteos-y-alternativ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6-lacteos-y-alternativas" TargetMode="External"/>
  <Relationship Id="rId4" Type="http://schemas.openxmlformats.org/officeDocument/2006/relationships/hyperlink" Target="https://saludyestetica.lumbre.lat/object/sye-c24-r01-oa06-lacteos-y-alternativa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6-lacteos-y-alternativas" TargetMode="External"/>
  <Relationship Id="rId4" Type="http://schemas.openxmlformats.org/officeDocument/2006/relationships/hyperlink" Target="https://saludyestetica.lumbre.lat/object/sye-c24-r01-oa06-lacteos-y-alternativa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6-lacteos-y-alternativas" TargetMode="External"/>
  <Relationship Id="rId4" Type="http://schemas.openxmlformats.org/officeDocument/2006/relationships/hyperlink" Target="https://saludyestetica.lumbre.lat/object/sye-c24-r01-oa06-lacteos-y-alternativa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hyperlink" Target="https://saludyestetica.lumbre.lat/object/sye-c24-r01-oa06-lacteos-y-alternativa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6-lacteos-y-alternativa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ácte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ternativ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get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z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6-lacteos-y-alternativ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 que aportan la leche, el yogur y las bebidas vegetales, leer sus etiquetas y elegir la opción que conviene a cada casa, incluida la intolerancia a la lactosa, sin prohibir alimentos ni fijar cantidades individu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Compara leche entera, descremada y deslactosada, yogur natural y bebidas vegetales; enseña a leer azúcares añadidos, fortificación y sellos; explica la intolerancia a la lactosa sin alarmismo y cierra con un criterio de elección para la cas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ácteos · yogur · bebidas vegetales · lactosa · etiquet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cteos y alternativas vegetales: qué cambia en la taz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cteos y alternativas vegetales: qué cambia en la taz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casa de Adriana, nombre inventado, hay tres gustos y una sola jarra. Su papá no concibe el café sin leche entera; su hijo adolescente deja el vaso a medias porque dice que «le inflama la panza»; su hija llegó del súper con una bebida de avena porque la vio en redes, y su pareja afirma que las bebidas vegetales son «agua con vitamin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ácteos y alternativas vegetales: qué cambia en la taz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asillo del súper, Adriana compara precios: la leche deslactosada cuesta más, la de soya está en oferta, el yogur de fruta trae un sello y el natural no. No sabe si está comprando cuatro productos distintos para el mismo uso ni si alguna de esas compras resuelve el malestar de su hij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 ayuda a mirar qué hay dentro de cada taza, a leer la etiqueta sin marearse y a elegir para su casa sin declarar la leche veneno ni comprar la moda de la se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za de la mañana: qué aportan la leche y el yogu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he es una mezcla de agua, proteína, grasa, lactosa y minerales; el yogur es esa misma leche fermentada por cultivos que transforman parte de la lactosa. Esa fermentación explica por qué el yogur sabe más ácido y por qué algunas personas lo toleran mejor que un vaso de leche. Ambos aportan proteína y calcio, y su grasa cambia según el tipo: entera, semidescremada o descremada. Ninguno es un alimento completo ni un remedio: son una pieza que se combina con cereal, fruta, verdura o leguminosa a lo largo del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aza de la mañana: qué aportan la leche y el yogu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ogur natural, sin azúcar ni fruta añadida, es el más versátil: sirve para el desayuno, para una salsa fría o para acompañar un guiso. Las versiones con fruta suelen llevar azúcar o jarabe, y las bebidas de yogur añaden agua y endulzantes. El llamado «griego» o «estilo griego» se cuela para concentrar sólidos, pero su composición cambia entre marcas: algunas añaden crema y otras gomas. La comparación útil no es la palabra del envase, sino la lista de ingredientes y la porción que de verdad vas a us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ra, descremada, deslactosada: qué cambia de ver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ra, semidescremada y descremada se diferencian por la grasa que se retira; la proteína, la lactosa y el calcio siguen ahí. La grasa cambia la textura y el sabor, y también el contenido de vitaminas liposolubles que la acompañan. La deslactosada no es una leche «sin azúcar»: la lactosa se separa en glucosa y galactosa, que el cuerpo absorbe con menos trabajo. Por eso sabe más dulce y por eso no sirve para una alergia a la proteína de la leche, que es otro problema. Para quien cocina, la deslactosada se comporta casi igual en un atole o en una sal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ra, descremada, deslactosada: qué cambia de ver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ambian la leche evaporada, la condensada y la en polvo. La condensada lleva azúcar añadida; la evaporada concentra sólidos y suele usarse en cocina; la en polvo se reconstituye con agua y rinde para la despensa. Las leches saborizadas y los licuados envasados suelen traer azúcar y saborizantes. Y el yogur «estilo griego» puede llevar nata o almidones para espesar. Ninguna opción es mala por sí misma: la pregunta es qué lugar ocupa y qué se añadió además de la leche. La fecha y la cadena de frío importan tanto como la li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ra, descremada, deslactosada: qué cambia de ver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aportan la leche, el yogur y las bebidas vegetales, cómo se leen sus etiquetas y cómo se elige según uso y tolerancia.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veneno ni obligació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he no es el único camino al calcio y la bebida vegetal no es automáticamente mejor. Lo que decide es lo que aporta cada taza, lo que sustituye y lo que cada persona tol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tera, descremada, deslactosada: qué cambia de ver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la porción que us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abla por 100 mililitros sirve para comparar, pero tu vaso, tu cuchara y tu café son los que cuentan. Revisa la porción real antes de cambiar de env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vegetales: una bebida, no una va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ebida vegetal es agua con un ingrediente vegetal —soya, almendra, arroz, avena, coco— y casi siempre algo más: aceite, sal, gomas, vitaminas y azúcar. No es leche, aunque se venda al lado. Su proteína varía mucho: la de soya suele ser la más alta; la de almendra y la de arroz, bajas; la de avena, intermedia. El calcio y la vitamina D sólo están si se añadieron, y eso debe decirse en la etiqueta. Cambiar una por otra sin leer es cambiar un aporte por otro sin saber cuál. Tampoco es lo mismo una bebida con poca almendra que otra con más proporción: el orden de ingredientes lo del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vegetales: una bebida, no una va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mira tres cosas: el ingrediente principal y su proporción, los azúcares añadidos y la fortificación. «Sin azúcar añadida» no significa sin azúcar: la avena y el arroz aportan hidratos que el cuerpo convierte en glucosa. «Light» puede significar menos grasa, no menos azúcar. Y si hay alergia a la soya o a los frutos secos, la bebida vegetal también puede ser un problema. En menores de dos años, una bebida vegetal no sustituye la leche materna ni la fórmula: esa decisión es del pediat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ernativas vegetales: una bebida, no una vaca]]></a:t>
            </a:r>
          </a:p>
        </p:txBody>
      </p:sp>
      <p:pic>
        <p:nvPicPr>
          <p:cNvPr id="3" name="" descr="De la nevera al vaso: cinco preguntas">
            <a:hlinkClick r:id="rId3" tooltip="De la nevera al vaso: cinc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para elegir la taza de cada día sin comprar de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6-lacteos-y-alternativa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olerancia a la lactosa sin alar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ctosa es el azúcar natural de la leche. La intolerancia ocurre cuando el cuerpo produce poca enzima para digerirla; entonces aparecen gases, hinchazón o diarrea, y la cantidad que se tolera cambia de una persona a otra. No es una alergia ni una enfermedad contagiosa, y no obliga a despedirse de todos los lácteos: el yogur, los quesos curados y las porciones pequeñas suelen sentar mejor. La versión deslactosada o un producto con lactasa son opciones prácticas, no una cura. Hay quien tolera un chorrito en el café y no un vaso enter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olerancia a la lactosa sin alar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ergia a la proteína de la leche es distinta: participa el sistema inmunitario y puede causar urticaria, hinchazón o dificultad para respirar. MedlinePlus lo resume así: «Una intolerancia no es una reacción del sistema inmunitario». Si aparecen esos síntomas, la atención es urgente; si los malestares digestivos se repiten, conviene consultar en lugar de ponerle nombre por cuenta propia y eliminar grupos enteros sin acompañamiento. Una cosa es elegir mejor la taza y otra convertir cada flatulencia en un diagnóstic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olerancia a la lactosa sin alar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taza de cada día y una respuesta práctica para cada 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52650"/>
                <a:gridCol w="3228975"/>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alguien le cae mal la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yogur o queso curado, o una versión deslactosada, y ob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olerancia depende de la cantidad y de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yogur de fruta es el único que acep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natural y endulza con fruta o can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ú decides cuánto azúcar entra en l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ebida vegetal cuesta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proteína y fortificación antes de usarla como sustit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das las bebidas aportan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152650"/>
                <a:gridCol w="3228975"/>
                <a:gridCol w="2733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ergia a la proteína de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lácteos, revisa etiquetas y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lergia no es una intolerancia y puede ser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grande sale más b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 cuánto se consume antes de la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horro se pierde si el producto se 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taza: etiqueta, porción y sel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se lee de arriba abajo: primero los ingredientes, en orden de cantidad; luego la tabla de valores, que puede venir por porción o por 100 mililitros, y no siempre coincide con lo que usas. Los azúcares añadidos aparecen con muchos nombres: sacarosa, jarabe de maíz, dextrosa, maltodextrina, concentrado de fruta. En México, los sellos de la NOM-051 advierten «exceso de nutrientes críticos: azúcares, grasas trans, grasas saturadas, sodio y contenido energético». Un sello es una señal de población, no un veredicto sobre la persona que comp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taza: etiqueta, porción y sel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llos tampoco cuentan toda la historia: no miden proteína, fibra ni fortificación. Un yogur con sello por azúcar puede aportar proteína y fermentos; una bebida sin sellos puede no aportar casi nada. Por eso conviene comparar productos que de verdad se parecen y en la porción real: el vaso del desayuno, la cucharada del café, el envase que se comparte. Y la palabra «natural» no es una garantía: describe una idea, no una composición. La etiqueta dice más que la cara frontal del envase. Si comparas dos marcas, hazlo con la misma unidad y con la misma por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la taza: etiqueta, porción y sellos]]></a:t>
            </a:r>
          </a:p>
        </p:txBody>
      </p:sp>
      <p:pic>
        <p:nvPicPr>
          <p:cNvPr id="3" name="" descr="Cinco tazas, cinco perfiles">
            <a:hlinkClick r:id="rId3" tooltip="Cinco tazas, cinco perfile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porta cada una y qué conviene revisar antes de compra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6-lacteos-y-alternativa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egún lo que aporta y lo que la casa tol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hazte cuatro preguntas. Primera: ¿para qué la quiero? No pide lo mismo un vaso para beber que un chorrito para el café o una base para cocinar. Segunda: ¿qué aporta? Proteína, calcio, grasa, azúcar, fibra. Tercera: ¿qué sustituye en mi plato y en mi compra? Cuarta: ¿quién la va a tomar y qué tolera? Con esas respuestas, la leche entera, la deslactosada, el yogur natural y una bebida de soya fortificada pueden convivir en la misma nevera sin que ninguna sea la villana. Y si la respuesta es «porque está de moda», todavía no hay razón para cambi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egún lo que aporta y lo que la casa tol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sa puede tener una base sencilla: leche o bebida fortificada para beber y cocinar, yogur natural para acompañar, y agua como bebida principal. Lo demás se compra según uso y presupuesto. Si alguien no consume lácteos, conviene revisar de dónde vienen el calcio y la proteína y consultarlo si hay dudas, sobre todo en infancia, embarazo o lactancia. No hace falta declararse en un bando: hace falta que la taza aporte algo y que la compra no termine en el drenaje. Esa base se revisa cuando cambia la casa: un bebé, una alergia, un precio distin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u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o mismo beber un vaso que poner un chorrito en el café o cocinar. Anota el uso principal antes de mirar precios: eso descarta la mitad de las opci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os ingredien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de la lista es el que más pesa. Si en una bebida vegetal el agua va primero y el cereal o la soya muy atrás, el aporte será distinto al de otra con más proporción del ingred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la porción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tabla por la cantidad que de verdad usas: el vaso, la cucharada, el envase individual. Dos productos con tablas parecidas pueden diferir si uno se usa mucho más que el ot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fortif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ebida vegetal sustituye a la leche, comprueba que declare calcio y vitaminas añadidas. Sin fortificación puede ser una bebida agradable, pero no un reemplazo equival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la tolera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diagnosticada, descarta el producto y revisa trazas. Si hay intolerancia, prueba cantidades pequeñas y observa. No conviertas una sospecha en una prohibición para toda la famil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Procedimiento: comparar dos tazas en la tiend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una semana y aju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el envase más pequeño, úsalo en las preparaciones de siempre y anota qué cambió en sabor, saciedad y digestión. Si no mejora o cuesta más, vuelve a lo anterior sin dr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Caso ficticio: la jarra de Adria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driana compra para cuatro. Su papá toma leche entera en el café; su hijo adolescente tiene gases después del vaso de la mañana; su hija quiere una bebida de avena porque la vio en redes; su pareja duda de que las bebidas vegetales aporten al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Caso ficticio: la jarra de Adria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ompa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riana lee las etiquetas: la bebida de avena lleva azúcar añadida y no declara calcio; la de soya está fortificada y trae más proteína; el yogur natural no tiene sellos y el de fruta sí. Para su hijo elige yogur natural y una versión deslactosada para probar; no elimina la leche de la ca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según lo que aporta y lo que la casa tolera · Caso ficticio: la jarra de Adria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iene leche entera para el café de su papá, compra yogur natural y fruta para endulzar, y una bebida de soya fortificada para la hija. Deja el agua como bebida principal y no compra el envase grande de nada que no se termine. Si los gases del hijo siguen o aparecen otros síntomas, lo lleva a consulta en lugar de seguir cambiando productos a cieg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según lo que aporta y lo que la casa tolera]]></a:t>
            </a:r>
          </a:p>
        </p:txBody>
      </p:sp>
      <p:pic>
        <p:nvPicPr>
          <p:cNvPr id="3" name="" descr="Antes de cambiar la taza de casa">
            <a:hlinkClick r:id="rId3" tooltip="Antes de cambiar la taza de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comprar una promesa en lugar de un ali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6-lacteos-y-alternativa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deslactosada es sin azúcar. La lactosa se divide en dos azúcares más fáciles de absorber; el total no desaparece y el sabor resulta más dulce. La deslactosada resuelve la digestión de la lactosa, no el azúcar de la taz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leche por bebida vegetal sin mirar proteína ni calcio. Una bebida de almendra o de arroz puede aportar mucho menos proteína que la leche y no llevar calcio si no está fortificada. El cambio se hace por lo que aporta, no por el color del enva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intolerancia con alergia. La intolerancia es digestiva y depende de la cantidad; la alergia es inmunitaria y puede ser grave. Tratarlas como lo mismo lleva a eliminar alimentos sin necesidad o a minimizar una reacción que requiere aten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yogur de fruta creyendo que es yogur natural. La fruta del envase suele venir con azúcar o jarabe. El yogur natural permite endulzar con fruta entera y controlar lo que entra; el de fruta ya tomó esa decisión por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la leche veneno o imprescindible. Ni una cosa ni la otra. La leche es una fuente cómoda de proteína y calcio, no la única; y quien la toma no necesita defenderla. La decisión se toma por casa, por uso y por tolera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s leche por una bebida vegetal, revisa primero proteína, calcio y vitaminas añadi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lergia a la proteína de leche diagnosticada, evita el producto y revisa la etiqueta de trazas; no lo sustituyas a cieg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spechas intolerancia, prueba porciones pequeñas de yogur o queso curado y observa antes de eliminar todo el grup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trae sellos, úsalo como señal para comparar con otra opción, no como prohibición automát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2200275"/>
            <a:ext cx="8115300" cy="2428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casa hay menores de dos años, no sustituyas leche materna ni fórmula por bebidas vegetales sin indicación del pediatra.]]></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inmediata si después de tomar un lácteo aparecen urticaria, hinchazón de labios o cara, vómito repetido o dificultad para respirar: una alergia alimentaria puede ser una urgencia. Consulta con un profesional si los malestares digestivos se repiten, si hay sangre en las evacuaciones, si pierdes peso sin proponértelo o si un niño deja de crecer o de ganar pe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estás embarazada o amamantando y planeas eliminar los lácteos, si tienes un diagnóstico de enfermedad renal o hepática, o si en casa hay un menor de dos años al que se le quiere dar una bebida vegetal como base. Esta lección explica qué hay en la taza y cómo elegir; no diagnostica intolerancias ni alergias, no prescribe dietas y no sustituye la valoración de quien te atien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mbia entre una leche entera y una deslactos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deslactosada no tiene azúcar y la entera sí.]]></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actosa se divide en azúcares más fáciles de absorber; la grasa y el total de azúcar no desaparecen.]]></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eslactosada no tiene proteín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ntera sólo se puede usar en café.]]></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bebida de almendra sin fortificar se quiere usar como sustituto de la leche. ¿Qué falta revi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el precio por litr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teína y el calcio añadido, porque puede aportar mucho menos de amb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lor del envas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tiene sello de exceso de sodio, y nada 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bebida vegetal es siempre más saludable que la leche por ser de origen veget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intolerancia a la lactosa es una reacción del sistema inmunita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aza con lo que conviene saber de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che ente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che deslactos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Yogur natur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ebida de soy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llo de exceso de azúcar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ctosa dividida, sabor más dul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ermentación y proteína sin azúcar añad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teína vegetal si está fortifica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ñal de población, no veredic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porta grasa y vitaminas liposolub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tolerancia a la lactosa es un problema ___ y la alergia a la leche es una reacción del sistema ___. Antes de cambiar una bebida por otra conviene revisar la ___ del enva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tá mi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orte del alim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e añadió]]></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yogur natural aporta proteína y calc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bebida lleva jarabe de maíz]]></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a bebida olvidas el hambre para siemp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leche deslactosada trae cal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envase dice «sin azúcar añad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 esta bebida nunca te vas a enferm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í la lista de ingredientes antes de comparar preci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é si la bebida vegetal declara calcio añadi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bebida es de avena, seguro aporta más calcio que la lech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é la porción que usa mi familia en el desayun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bé una semana y anoté cómo me sentí.]]></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6-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dos tazas por lo que aportan, distingues intolerancia de alergia y eliges para tu casa sin prohibir ni comprar a ciega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cinco tazas y vuelve a leer dos etiquetas de tu refrigerador con la lista de ingredientes en la man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dos envases que tengas en casa y compara la lista de ingredientes y la porción que usas. ¿Cuál aporta más de lo que buscas y cuál sólo agrega azúcar o promesas? Anota una sola compra que cambiarías y por qué; no hace falta cambiar toda la despens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ta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lacto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ctosa dividida, no azúcar elimi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con vegetal: revisar proteína y cal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oler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gestiva y depende de la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gia a la le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unitaria y puede ser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o NOM-0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comparar, no prohib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taz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6-lacteos-y-alternativa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la leche y qué 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teína, calcio, grasa y lactosa; no es un alimento completo ni un remedio. Su grasa cambia según el tipo y conviene combinarla con otros grup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leche deslactosada no tiene azú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ne los mismos azúcares de la lactosa, sólo separados en glucosa y galactosa. Sabe más dulce y se digiere distinto, pero no es una bebida sin azúc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lijo una bebida veget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el ingrediente principal, la proteína, el calcio y las vitaminas añadidas, y los azúcares. No todas equivalen a la leche aunque se vendan al l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intolerancia y alerg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tolerancia es digestiva y depende de la cantidad; la alergia es inmunitaria y puede causar urticaria, hinchazón o dificultad para respirar, que requiere atención urgen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sello de la NOM-05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la taz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advertir exceso de azúcares, grasas o sodio en un producto. Es una señal de población: ayuda a comparar, no decide por ti ni mide proteína o fib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za se elige por lo que aporta, no por el color del envase. La leche y el yogur dan proteína y calcio; la deslactosada digiere distinto, pero no pierde azúcar; las bebidas vegetales son agua con un vegetal y sólo igualan el calcio si se fortificaron. La intolerancia es digestiva y depende de la cantidad; la alergia es inmunitaria y puede ser urgente. Lee ingredientes, porción y sellos, y decide por uso, tolerancia y presupuesto. No hace falta un bando: hace falta una taza que aporte y una compra que se termi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ostiene que la base de la alimentación son los alimentos mínimamente procesados y que las grasas deben ser principalmente insaturadas. Se usa como marco general; no se copiaron cifras ni por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Describe los sellos de advertencia por exceso de azúcares, grasas trans, grasas saturadas, sodio y contenido energético. Se cita para explicar el etiquetado; no se usan límites ni cantidad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ALERG · MedlinePlus en español, alergias alimentarias · https://medlineplus.gov/spanish/foodallergy.html · consulta: 2026-10-25 · alcance: Alcance internacional (Biblioteca Nacional de Medicina de Estados Unidos). Distingue la alergia alimentaria de la intolerancia y señala cuándo buscar atención urgente. Se cita para esa distinción; no se usa para diagnóstico ni trata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6-lacteos-y-alternativas"/>
              </a:rPr>
              <a:t><![CDATA[Lácteos y alternativas vegetales: qué cambia en la ta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2026-10-26T08:54:11Z</dcterms:created>
  <dcterms:modified xsi:type="dcterms:W3CDTF">2026-10-26T08:54:11Z</dcterms:modified>
  <dc:title>Lácteos y alternativas vegetales: qué cambia en la taza</dc:title>
  <dc:description>Presentación editable del OA «Lácteos y alternativas vegetales: qué cambia en la taza». Enlace: https://saludyestetica.lumbre.lat/object/sye-c24-r01-oa06-lacteos-y-alternativas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