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cado, aves y carnes: elegir, cocinar y vari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cado, aves y carnes: elegir, cocinar y vari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strador: cortes, huesos y precio real»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cado: fresco, congelado y en lat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cado: fresco, congelado y en lat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cado: fresco, congelado y en lat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cción segura: tres reglas de cocin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rcado a la mesa: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para que el pescado y la carne lleguen bien y no contaminen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ecuencia y variedad sin prohibi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rvación y sobr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oteínas, cuatro cui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ventaja práctica tiene cada una y dónde está su punto de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stituir sin perder lo que import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cinar y guardar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ompar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el rendimiento: hueso, piel, merma. Un corte con hueso para guisar puede salir más barato por porción comestible que un filete. Elige según la cocción que tengas tiempo de hacer, no según l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cinar y guardar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fres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scado: carne firme, ojo brillante, olor suave. Pollo y carne: superficie limpia, sin tonos verdosos ni olor ácido, y cadena de frío visible. Si algo no te convence, no lo compres: el mejor precio no compensa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cinar y guardar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ntén el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una bolsa fría si el trayecto es largo y guarda primero lo refrigerado al llegar. En casa, crudos en la parte baja y en recipiente cerrado; cocidos arriba y tap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cinar y guardar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cina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bla y cuchillo para lo crudo, plato aparte para servir. No laves el pollo crudo bajo el chorro. Cuece el ave sin partes rosadas, el pescado hasta que se separe en lascas y la molida por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cinar y guardar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frí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arte las sobras en recipientes poco profundos para que enfríen rápido, tapa, etiqueta con fecha y refrigera. Lo que no se va a comer en dos días, al congelador en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cinar y guardar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calient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alienta hasta que el guiso humee y no sólo hasta que se sienta tibio. No recongeles lo que se descongeló a temperatura ambiente. Si hay duda sobre el olor o los días que lleva guardado, se 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de Ve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Verónica compra para cuatro, el pollo entero le rinde pero no sabe deshuesarlo, el pescado le parece caro y su esposo desconfía por una mala experiencia. Su madre cree que sin carne diaria no hay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de Ve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el precio por porción comestible: el pollo entero con muslos para guiso le sale mejor que la pechuga; el pescado de temporada, más barato que el filete de res. Compra sardinas en lata para una cena rápida y las escurre antes de usar. Congela el pollo en porciones y descongela en 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de Ve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milia come pescado una vez por semana y no lo nota porque va en tacos con verdura y limón. La carne no desaparece: se turna. Verónica conserva el guiso del domingo y lo recalienta hasta que humea. No cambió la dieta de nadie: cambió la compra, la cocción y el orden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ncender la estu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higiene y frío que evitan una conta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 la porción comestible y la cocción que se va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ueso, piel, espinas y merma cambian lo que llega al plato. La comparación útil es por porción comestible y por el tiempo y la cocción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comparar rendimiento y cocción antes que el peso del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quede rosada por dentro y los jugos salgan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del centro y los jugos claros son señales visibles de cocción completa. El dorado exterior no garantiza que el interior esté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cinco claves: «cocine completamente» y «separa alimentos crudos y coci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gelado conserva bien su valor y resuelve la semana. Se porciona y se descongela en el refrigerador; no es un recurso inf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el congelado como opción práctica y segura, sin jerarqu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sustituciones no son exactas: cambian los ácidos grasos, el tipo de hierro y la fibra. Lo que se busca es que el plato y la semana sigan teniendo proteína y var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las equivalencias exactas no existen y que la sustitución se juzg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scado fresco → Carne firme y olor suave a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scado cocido → Se separa en lascas, sin transluc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llo → Sin partes rosadas y jugos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ne molida → Cocida por completo, sin puntos cru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la lección cruza cada alimento con su cuidado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picaduras · conge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salpicaduras reparten bacterias por la cocina, y volver a congelar lo descongelado en caliente favorece la multiplicación de microorganis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cinco claves: mantener la limpieza y mantener los alimentos a temperaturas seg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visar que el pescado tenga ojo brillante → E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sar tabla aparte para lo crudo →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gelar en porciones del tamaño de una comida → En la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guntar cuánto rinde un corte con hueso → E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cer el ave hasta que no quede rosada →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tiquetar las sobras con fecha → En la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decisión pertenece a un momento y las tres se necesitan para cerrar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ollo se ve dorado por fuera, ya está cocido por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rado exterior no dice nada del centro. La cocción completa se comprueba en el interior: sin partes rosadas y con jugos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cinco claves: «cocine comple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5-pescado-aves-y-carn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compra de carne o pescado. ¿Elegiste por precio, por costumbre o por lo que había? Anota cuánto de ese paquete llegó realmente al plato y qué harías distinto la próxima vez: el corte, la cocción o la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kilo no basta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hueso, piel, espinas y merma cambian lo que llega al plato. Se compara por porción comestible y por la cocción que se va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reconozco pescado fre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rne firme, ojo brillante y olor suave a mar. El olor a amoníaco y la textura blanda son señales para no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cina el pollo de form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n partes rosadas por dentro y con jugos claros. Además, tabla y cuchillo aparte para lo crudo y un plato distinto para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s so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friarlas rápido, guardarlas cerradas y etiquetadas, y recalentar hasta que humeen. Lo que no se come en dos días va al congelador en 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ustituir carne por leguminosa es equival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ambia el tipo de hierro y suma fibra. Sirve para variar y rendir, pero el plato debe seguir teniendo proteína y el conjunto del día debe estar cu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5-pescado-aves-y-carn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903" r:id="rId1"/>
    <p:sldLayoutId id="2482019904" r:id="rId2"/>
    <p:sldLayoutId id="2482019905" r:id="rId3"/>
    <p:sldLayoutId id="24820199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bc76251489abab6d4724e63715e488486a4af9cb92d07e81.jpg"/>
  <Relationship Id="rId3" Type="http://schemas.openxmlformats.org/officeDocument/2006/relationships/hyperlink" Target="https://saludyestetica.lumbre.lat/object/sye-c24-r01-oa05-pescado-aves-y-car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5-pescado-aves-y-carnes" TargetMode="External"/>
  <Relationship Id="rId4" Type="http://schemas.openxmlformats.org/officeDocument/2006/relationships/hyperlink" Target="https://saludyestetica.lumbre.lat/object/sye-c24-r01-oa05-pescado-aves-y-carn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5-pescado-aves-y-carnes" TargetMode="External"/>
  <Relationship Id="rId4" Type="http://schemas.openxmlformats.org/officeDocument/2006/relationships/hyperlink" Target="https://saludyestetica.lumbre.lat/object/sye-c24-r01-oa05-pescado-aves-y-carn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5-pescado-aves-y-carnes" TargetMode="External"/>
  <Relationship Id="rId4" Type="http://schemas.openxmlformats.org/officeDocument/2006/relationships/hyperlink" Target="https://saludyestetica.lumbre.lat/object/sye-c24-r01-oa05-pescado-aves-y-carn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hyperlink" Target="https://saludyestetica.lumbre.lat/object/sye-c24-r01-oa05-pescado-aves-y-carn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5-pescado-aves-y-carne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sc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v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cin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ri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5-pescado-aves-y-carn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cortes por precio y rendimiento, reconocer la frescura del pescado, aplicar una cocción y una conservación seguras y alternar proteínas animales con otras fuentes sin prohibir ni fijar cantidades individua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Explica cómo se compara el precio real de un corte, cómo elegir pescado fresco, congelado o en lata, cómo cocinar y conservar sin riesgos y cómo variar la proteína sin perder lo que cada alimento apor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scado · pollo · carne · cocción segura · conservación · presupues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cado, aves y carnes: elegir, cocinar y vari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No requiere conocimientos previos. Lección de carácter informativo: no prescribe dietas, no fija cantidades individuales y no sustituye la valoración de un profesional sanitario. No habilita para ejercer ninguna profes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cado, aves y carnes: elegir, cocinar y vari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tiene 45 años y compra para cuatro. El pollo entero le parece más rendidor, pero no sabe deshuesarlo; la pechuga le resuelve la cena, aunque le cuesta más; el pescado le parece caro y, además, su esposo dice que «huele raro» desde una vez que le salió mal. Su madre insiste en que sin carne todos los días «no hay comid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rcado, Verónica ve filetes de pescado a buen precio y una lata de sardinas que nunca ha probado, y se pregunta si podría alternar sin que la familia proteste y sin arriesgarse a una intoxic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cado, aves y carnes: elegir, cocinar y vari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a ayuda a comparar el precio real de cada corte, a reconocer pescado fresco, a cocinar y guardar sin riesgos y a variar la proteína sin convertir la mesa en una discus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strador: cortes, huesos y precio re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el precio por kilo engaña. Un pollo entero rinde hueso, piel y dos pechugas; un kilo de filete de pescado rinde casi todo, pero cuesta más. La carne molida rinde según la grasa y el agua que suelte; el retazo de res para guisar rinde más que un corte fino si se cocina despacio. Comparar por porción comestible, y no por el peso del paquete, es la primera decisión de precio que se puede tomar sin calculadora y sin salir del puesto. Y el hueso no siempre es basura: un espinazo o una carcasa de pollo dan caldo para otra com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strador: cortes, huesos y precio re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rtes baratos no son peores: piden otra cocción. El muslo de pollo aguanta el horno y el guiso mejor que la pechuga; la pierna de cerdo se deshace en salsa; el pescado de temporada y el de talla pequeña suelen costar menos y están igual de bien. Preguntar qué llegó fresco y qué se vende más esa semana suele dar mejores resultados que buscar el corte de moda. Y comprar para dos comidas, no para el mes, evita que el ahorro se convierta en desperdicio. Si no quieres deshuesar el pollo en casa, pide en el puesto que te lo partan o que te separen las piez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cado: fresco, congelado y en la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cado fresco se reconoce por la carne firme, el ojo brillante y un olor suave a mar, no a amoníaco. Si el pescadero lo tiene sobre hielo y el lugar huele bien, es mejor señal que cualquier etiqueta. El congelado conserva bien su valor y resuelve la semana: se compra una vez, se porciona y se descongela en el refrigerador. Y las latas de atún o sardina son una reserva práctica; conviene escurrirlas y revisar los sellos, porque algunas traen bastante sal o aceite añadido. Si compras pescado entero, pide que lo limpien y lo fileteen; el hueso y la cabeza sirven para un cal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cado: fresco, congelado y en la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cado no es un alimento de lujo ni de ocasión: es una proteína que alterna bien con pollo, huevo y leguminosa. Su ventaja práctica es que se cocina rápido y combina con verdura, arroz o tortilla. Su límite es la frescura y la espina: para niños y personas mayores conviene revisar el filete antes de servir. Y si el olor te detiene, prueba el congelado o la lata escurrida antes de descartarlo para siempre: muchas veces el problema es la preparación, no el pescado. Una lata de sardinas con tortilla, jitomate y limón resuelve una cena en minutos y cuesta poc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cado: fresco, congelado y en la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cómo comparar cortes, reconocer pescado fresco, cocinar y conservar con seguridad y variar la proteína. No prescribe dieta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ariar no es prohibi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ernar pescado, pollo, huevo y leguminosa no significa sacar la carne de la mesa. La recomendación de población es moderar carnes procesadas y reducir la carne roja, no convertir un alimento en enemi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cado: fresco, congelado y en la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cio se mide en el pla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kilo con hueso y piel rinde menos que un filete. Compara lo que llega al plato, no lo que pesa el paquete, y elige el corte según la cocción que tengas tiempo de hac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ción segura: tres reglas de coc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cción segura tiene tres reglas que se cumplen en la cocina, no en el libro. Primero, separar: tabla y cuchillo distintos para lo crudo, y nunca el mismo plato para servir. Segundo, no lavar el pollo crudo bajo el chorro: las salpicaduras reparten bacterias por la tarja y los utensilios; se cocina y se limpia después. Tercero, cocinar por completo: la carne de ave no debe quedar rosada por dentro y los jugos deben salir claros. Son las mismas claves de higiene que se usan con el huevo. El objetivo no es esterilizar la cocina, sino evitar que los jugos del pollo crudo toquen lo que ya está listo para co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ción segura: tres reglas de coc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escado, la señal es que se separe en lascas y pierda el aspecto translúcido. En la carne de res, el punto de cocción es una preferencia, pero la carne molida y los guisos deben cocinarse por completo, sobre todo si se sirven a niños, embarazadas o personas mayores. Los adobos que tocaron carne cruda no se reutilizan como salsa. Y si dudas, sigue cocinando: el color del centro y la textura dicen más que el reloj. Si cocinas para alguien con las defensas bajas, extrema estas mismas reglas y consulta antes de servir preparaciones con carne o pescado poco coci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ción segura: tres reglas de cocina]]></a:t>
            </a:r>
          </a:p>
        </p:txBody>
      </p:sp>
      <p:pic>
        <p:nvPicPr>
          <p:cNvPr id="3" name="" descr="Del mercado a la mesa: cinco pasos">
            <a:hlinkClick r:id="rId3" tooltip="Del mercado a la mesa: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para que el pescado y la carne lleguen bien y no contaminen lo dem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5-pescado-aves-y-carn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y variedad sin prohib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 frecuencia, lo que se puede decir sin prescribir es que la variedad ayuda. La OMS señala que reducir o abandonar el consumo de carne roja puede aportar beneficios para la salud y menciona las carnes procesadas entre los productos a moderar; son recomendaciones de población, no una prohibición para tu casa. Alternar pescado, pollo, huevo y leguminosa a lo largo de la semana ya cambia el patrón sin necesidad de contar nada ni de renunciar a un platillo. La meta no es una marca que cumplir, sino que la semana tenga más de una respuesta posible a la pregunta de qué cocinar h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y variedad sin prohib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rción también cambia el plato. Cuando la proteína animal ocupa la mitad, las verduras y el cereal se quedan sin espacio; cuando ocupa una parte y el resto se reparte, la comida suele rendir más y costar menos. No hay una cifra universal: depende de la persona y de su día. Lo que sí está en tus manos es la frecuencia y la compañía: un guiso con verdura y tortilla rinde más que una porción grande de carne sola. Si en tu casa hay adolescentes, personas con mucho desgaste físico o alguien que come poco, la proporción cambia; por eso conviene mirar el conjunto del día y no una sola comi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y variedad sin prohib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pescado, aves y carnes, y una respuesta práctica para cada 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828800"/>
                <a:gridCol w="3524250"/>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cado huele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frescura y cócinalo el mismo día; si huele a amoníaco, no lo comp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lor suave a mar es señal de frescura; el amoníac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lcanza para car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bina una porción menor con leguminosa, huevo y 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to rinde más y no depende de un solo ingr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pollo 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hebra, guarda cerrado y usa al día siguiente en otra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la forma y evita repetir el mismo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828800"/>
                <a:gridCol w="3524250"/>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cado congelado es más b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pralo, porciónalo y descongela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gelado conserva su valor y evita viajes al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comer menos carne r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 con pescado, pollo, huevo y leguminosa en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ariedad cambia el patrón sin necesidad de proh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ción y sob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rvación empieza en el mercado: si el trayecto es largo, lleva el pescado y la carne en una bolsa fría y guárdalos primero al llegar. En el refrigerador, crudos abajo y en recipiente cerrado, para que no goteen sobre lo que se come crudo; los cocidos arriba. Congela en porciones del tamaño de una comida y descongela en el refrigerador, no en el fregadero. Lo que se descongeló a temperatura ambiente no se vuelve a congelar. Un recipiente rígido protege el pescado de golpes y evita que la bolsa se rompa y escurra sobre otros alimentos; si el viaje pasa de una hora, el hielo o el gel frío dejan de ser un detal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ción y sob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obras también cuentan. Un guiso se enfría rápido, se guarda cerrado y se recalienta hasta que humee; no se deja toda la tarde en la estufa. Si el pollo asado sobró, se deshebra y se usa en tacos, sopa o ensalada al día siguiente. Etiquetar con fecha evita el juego de adivinar. Y si algo huele mal o lleva días sin registro, se tira: el ahorro de un plato no compensa una infección. No hace falta esperar a que el guiso esté frío del todo: lo importante es que deje de estar caliente y pase pronto al frío, repartido en recipientes poco profundos y no en una olla gran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ción y sobras]]></a:t>
            </a:r>
          </a:p>
        </p:txBody>
      </p:sp>
      <p:pic>
        <p:nvPicPr>
          <p:cNvPr id="3" name="" descr="Cuatro proteínas, cuatro cuidados">
            <a:hlinkClick r:id="rId3" tooltip="Cuatro proteínas, cuatro cuidad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ventaja práctica tiene cada una y dónde está su punto deli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5-pescado-aves-y-carn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tituir sin perder lo que imp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no es intercambiar piezas iguales. Cambiar pescado por pollo mantiene la proteína, pero no los ácidos grasos que trae el pescado; cambiar carne por leguminosa suma fibra y cambia el tipo de hierro; cambiar carne por huevo resuelve una comida rápida y barata, pero no completa el plato sin verdura. Ninguna sustitución es exacta, y decirlo es más útil que fingir equivalencias que no existen: cada alimento aporta algo distinto. Tampoco es lo mismo cambiar un corte graso por uno magro que cambiar una preparación empanizada por una guisada: la cocción y lo que se añade también modifican el pla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tituir sin perder lo que imp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conserva es lo que se queda en el plato. Guisar a fuego suave, aprovechar el caldo, no tirar los jugos y no pasar de cocción la carne o el pescado ayuda más que cualquier producto milagro. Y si se reduce la carne, conviene revisar que el plato siga teniendo proteína: huevo, leguminosa, queso o pescado en otra comida. La sustitución se juzga en la semana completa, no en un solo bocado ni en una sola comida. Aprovechar el caldo y los jugos no es una receta de ahorro: es la forma de que el plato conserve lo que ya tenía y de que la proteína rinda sin comprar má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Procedimiento: comprar, cocinar y guardar sin riesg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en el mostrado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el rendimiento: hueso, piel, merma. Un corte con hueso para guisar puede salir más barato por porción comestible que un filete. Elige según la cocción que tengas tiempo de hacer, no según la fo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Procedimiento: comprar, cocinar y guardar sin riesg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fresc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scado: carne firme, ojo brillante, olor suave. Pollo y carne: superficie limpia, sin tonos verdosos ni olor ácido, y cadena de frío visible. Si algo no te convence, no lo compres: el mejor precio no compensa el ries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Procedimiento: comprar, cocinar y guardar sin riesg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én el frí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una bolsa fría si el trayecto es largo y guarda primero lo refrigerado al llegar. En casa, crudos en la parte baja y en recipiente cerrado; cocidos arriba y tapa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Procedimiento: comprar, cocinar y guardar sin riesg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cina por separ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a y cuchillo para lo crudo, plato aparte para servir. No laves el pollo crudo bajo el chorro. Cuece el ave sin partes rosadas, el pescado hasta que se separe en lascas y la molida por comple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Procedimiento: comprar, cocinar y guardar sin riesg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fría y guar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e las sobras en recipientes poco profundos para que enfríen rápido, tapa, etiqueta con fecha y refrigera. Lo que no se va a comer en dos días, al congelador en porcio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Procedimiento: comprar, cocinar y guardar sin riesg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alienta bie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alienta hasta que el guiso humee y no sólo hasta que se sienta tibio. No recongeles lo que se descongeló a temperatura ambiente. Si hay duda sobre el olor o los días que lleva guardado, se ti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Caso ficticio: la semana de Verónic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compra para cuatro, el pollo entero le rinde pero no sabe deshuesarlo, el pescado le parece caro y su esposo desconfía por una mala experiencia. Su madre cree que sin carne diaria no hay comi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Caso ficticio: la semana de Verónic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el precio por porción comestible: el pollo entero con muslos para guiso le sale mejor que la pechuga; el pescado de temporada, más barato que el filete de res. Compra sardinas en lata para una cena rápida y las escurre antes de usar. Congela el pollo en porciones y descongela en el refrigerad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tituir sin perder lo que importa · Caso ficticio: la semana de Verónic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pren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come pescado una vez por semana y no lo nota porque va en tacos con verdura y limón. La carne no desaparece: se turna. Verónica conserva el guiso del domingo y lo recalienta hasta que humea. No cambió la dieta de nadie: cambió la compra, la cocción y el orden de la sem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tituir sin perder lo que importa]]></a:t>
            </a:r>
          </a:p>
        </p:txBody>
      </p:sp>
      <p:pic>
        <p:nvPicPr>
          <p:cNvPr id="3" name="" descr="Antes de encender la estufa">
            <a:hlinkClick r:id="rId3" tooltip="Antes de encender la estuf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higiene y frío que evitan una contamin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5-pescado-aves-y-carn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precios por kilo sin mirar el rendimiento. Un kilo con hueso, piel o espinas rinde menos que un filete. La comparación útil es por porción comestible y por la cocción que vas a hacer, no por el peso del paque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el pollo crudo bajo el chorro. Las salpicaduras reparten bacterias por la tarja, la esponja y los utensilios. El pollo se cocina por completo y la limpieza se hace después, con agua y jab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ongelar en el fregadero y volver a congelar. La temperatura ambiente favorece la multiplicación de bacterias. Se descongela en el refrigerador y lo que se descongeló así no se recongela sin cocin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tilizar el adobo que tocó carne cruda. El líquido donde marinó la carne cruda puede llevar bacterias. Si quieres salsa, separa una parte antes de marinar o hiérvele por completo antes de servir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a sustitución es equivalente. Pescado por pollo no aporta los mismos ácidos grasos; carne por leguminosa cambia el tipo de hierro y suma fibra. La sustitución se juzga en la semana y con el plato completo, no con una tabla de equivalenci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aras dos cortes, hazlo por porción comestible y piensa en la cocción que puedes hacer hoy.]]></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cado no está firme o huele a amoníaco, no lo compres, aunque esté en ofer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rayecto a casa es largo, usa bolsa fría y guarda primero lo refriger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bró pollo o carne, deshébrala, guárdala cerrada y úsala en otra preparación al día sigu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reduces la carne en la semana, revisa que el plato siga teniendo proteína y que la verdura y el cereal ocupen su luga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i tienes enfermedad renal y te han indicado ajustar la cantidad de proteína, si estás embarazada o inmunosuprimida y tienes dudas sobre pescados y carnes poco cocidas, si hay alergia al pescado o al marisco diagnosticada, o si después de comer aparece urticaria, hinchazón o dificultad para]]></a:t>
            </a:r>
          </a:p>
        </p:txBody>
      </p:sp>
      <p:sp>
        <p:nvSpPr>
          <p:cNvPr id="13" name=""/>
          <p:cNvSpPr txBox="1"/>
          <p:nvPr/>
        </p:nvSpPr>
        <p:spPr>
          <a:xfrm>
            <a:off x="685800" y="39147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irar, que requiere atención inmedia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cocinas para un niño pequeño o una persona mayor con problemas para masticar o tragar, porque la textura y las espinas exigen cuidado adicional. Esta lección explica compra, cocción y conservación; no prescribe dietas, no fija cantidades y no sustituye la valoración de quien trata tu ca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compara de verdad el precio de dos cort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el precio del kilo en el mostrado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 la porción comestible y la cocción que se va a hace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el tamaño del paquet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 la marca del establecimien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señal de que el ave está bien coci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superficie esté dorad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quede rosada por dentro y los jugos salgan claro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haya cocinado el tiempo acostumbr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hueso se vea oscur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scado congelado es nutricionalmente inferior al fresco y sólo sirve como último recur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reduces la carne en la semana, cualquier otro alimento la sustituye de forma equival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limento con su señal de cocción o de frescu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scado fres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scado coc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ll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ne moli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separa en lascas, sin translucidez]]></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n partes rosadas y jugos clar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cida por completo, sin puntos crud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rne firme y olor suave a m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ollo crudo no se lava bajo el chorro para evitar ___. Lo que se descongeló a temperatura ambiente no se vuelve a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s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comp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coci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conserv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visar que el pescado tenga ojo brillan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sar tabla aparte para lo cru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gelar en porciones del tamaño de una comi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guntar cuánto rinde un corte con hue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cer el ave hasta que no quede ros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tiquetar las sobras con fech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é el pollo entero con la pechuga por porción comesti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é el pollo crudo abajo y en recipiente cerra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ollo se ve dorado por fuera, ya está cocido por dentr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é una tabla distinta para la carne crud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alenté el guiso hasta que humeó.]]></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5-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cortes por rendimiento, reconoces pescado fresco, cocinas y guardas sin riesgos y sabes alternar proteínas sin prohibi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sección de cocción segura y la matriz de las cuatro proteínas; después revisa cómo guardas hoy la carne cruda en tu refrigerad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compra de carne o pescado. ¿Elegiste por precio, por costumbre o por lo que había? Anota cuánto de ese paquete llegó realmente al plato y qué harías distinto la próxima vez: el corte, la cocción o la conservaci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porción comestible, no por ki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cado fres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ne firme, ojo brillante, olor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lo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osado y jugos cla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ge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refrigerador, nunca en el fregad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quivalente: se juzga en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ostrad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5-pescado-aves-y-carn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ercado y el refrigerado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kilo no basta para compar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ercado y el refrigerador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hueso, piel, espinas y merma cambian lo que llega al plato. Se compara por porción comestible y por la cocción que se va a hac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ercado y el refrigerado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reconozco pescado fresc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ercado y el refrigerador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rne firme, ojo brillante y olor suave a mar. El olor a amoníaco y la textura blanda son señales para no comprar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ercado y el refrigerado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cina el pollo de forma segu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ercado y el refrigerador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partes rosadas por dentro y con jugos claros. Además, tabla y cuchillo aparte para lo crudo y un plato distinto para servi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ercado y el refrigerado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s sobr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ercado y el refrigerador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friarlas rápido, guardarlas cerradas y etiquetadas, y recalentar hasta que humeen. Lo que no se come en dos días va al congelador en porcion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ercado y el refrigerado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ustituir carne por leguminosa es equivalen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l mercado y el refrigerador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ambia el tipo de hierro y suma fibra. Sirve para variar y rendir, pero el plato debe seguir teniendo proteína y el conjunto del día debe estar cubier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real se mide en el plato: hueso, piel y merma cuentan. El pescado fresco se reconoce por la carne firme y el olor suave; el congelado y la lata son opciones dignas, no recursos de última hora. La cocción segura se ve en el centro: ave sin rosado, jugos claros, pescado en lascas. El frío se mantiene de principio a fin y las sobras se enfrían, se etiquetan y se recalentan bien. Y variar no es prohibir: pescado, pollo, huevo y leguminosa se turnan, y cada sustitución se juzga en la semana comple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eñala que reducir o abandonar el consumo de carne roja puede aportar beneficios para la salud y menciona las carnes procesadas. Son recomendaciones de población, no una prohibición ni una pauta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Manual sobre las cinco claves para la inocuidad de los alimentos · consulta: 2026-10-25 · alcance: Alcance internacional. Enumera las cinco claves: mantener la limpieza, separar alimentos crudos y cocinados, cocinar completamente, mantener los alimentos a temperaturas seguras y usar agua y materias primas seguras. Se usa para higiene, cocción y conservación; no se citan temperaturas ni tiemp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RINON · NIH/NIDDK, Alimentación y nutrición en la enfermedad renal crónica · https://www.niddk.nih.gov/health-information/kidney-disease/chronic-kidney-disease-ckd/eating-nutrition · consulta: 2026-10-25 · alcance: Alcance internacional (Instituto Nacional de Diabetes y Enfermedades Digestivas y Renales de Estados Unidos). Sostiene que no hay un plan único para todas las personas con enfermedad renal y que las necesidades se valoran de forma individual. Se cita para el criterio de consulta, no para paut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5-pescado-aves-y-carnes"/>
              </a:rPr>
              <a:t><![CDATA[Pescado, aves y carnes: elegir, cocinar y vari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2026-10-26T08:33:50Z</dcterms:created>
  <dcterms:modified xsi:type="dcterms:W3CDTF">2026-10-26T08:33:50Z</dcterms:modified>
  <dc:title>Pescado, aves y carnes: elegir, cocinar y variar</dc:title>
  <dc:description>Presentación editable del OA «Pescado, aves y carnes: elegir, cocinar y variar». Enlace: https://saludyestetica.lumbre.lat/object/sye-c24-r01-oa05-pescado-aves-y-carnes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