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4-huev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huevo: aportes, preparaciones y creencias»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trae un huevo, clara y yem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lesterol, sin susto y sin promes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lesterol, sin susto y sin promes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lesterol, sin susto y sin promes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igiene: cáscara, manos y tabl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cartón al plato: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rutina breve para que el huevo llegue cocido y sin contaminar lo que ya está li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cciones: del cocido al estrellad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eencias que se repiten»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eencias que se repiten»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cocciones, un mismo punto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pide cada preparación para que el huevo quede bien y sin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egir, guardar y vari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huevo cocido y estrellado sin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visa y gua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carta los huevos rotos o agrietados y guarda el resto en su cartón, en frío. No laves la cáscara antes de guardarla: la humedad puede llevar bacterias al i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huevo cocido y estrellado sin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para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va tus manos, usa una tabla y un cuchillo limpios y ten un plato aparte para el huevo crudo. Lo que tocó la cáscara o la mezcla cruda no toca el plato serv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huevo cocido y estrellado sin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uece el co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 los huevos en agua, lleva a hervor y cuenta desde ahí. Al terminar, pásalos a agua fría para cortar la cocción y poder pelarlos. La yema debe quedar firme, sin centro líq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huevo cocido y estrellado sin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Haz el estrel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lienta poco aceite a fuego medio, casca el huevo y tapa la sartén para que la clara cuaje con el vapor. Si la clara sigue transparente, tapa un poco más; no lo sirvas con partes líqu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huevo cocido y estrellado sin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Sirve y lim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rve en un plato limpio, con verdura o tortilla, y lava de inmediato la tabla, el cuchillo y el plato del crudo con agua y jabón. Las sobras cocidas van al refrigerador en recipiente cerrado y ma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huevo cocido y estrellado sin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antes de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un huevo huele mal, tiene la cáscara sucia o quedó a temperatura ambiente demasiado tiempo, se tira. El olor y el aspecto son avisos que se atienden antes 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desayuno de Ern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Ernesto desayuna dos huevos estrellados con tortilla. Le dijeron que dejara el huevo, que lo tomara crudo con limón y que comiera sólo claras. Tiene el colesterol alto y no quiere cambiar todo su desayuno sin entender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desayuno de Ern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 lo que se sabe de lo que se repite. El huevo trae proteína, grasa y micronutrientes; la yema no es un desecho. El colesterol en sangre depende de muchos factores y ningún alimento lo explica solo. El huevo crudo con limón no limpia nada y añade riesgo. Y su caso concreto, con un resultado de laboratorio, lo valora quien lo tr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desayuno de Ern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rnesto conserva su desayuno, pero cambia la preparación: menos aceite, tapa para que la clara cuaje y yema firme. Sigue comiendo el huevo entero y lo acompaña con fruta o verdura. No empieza ni suspende nada por su cuenta, y lleva su duda al profesional que le da seguimiento. Aprendió a distinguir una creencia de una indicación sin renunciar a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romper el h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de higiene que toman menos de un min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Clara cuajada y yema firme, sin partes líqu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cción completa reduce el riesgo de infección. El punto se reconoce en el plato: clara cuajada y yema firme. Para personas vulnerables es especialmente impor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Manual sobre las cinco claves para la inocuidad de los alimentos: «cocine comple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4-huev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Que la respuesta varía entre personas y ningún alimento explica un análisis por sí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lesterol en sangre depende de genética, grasas de la dieta, actividad, peso, tabaco y medicamentos. Ningún alimento aislado explica un resultado ni garantiza un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Alimentación sana: las recomendaciones de población se centran en limitar grasas saturadas y trans y sustituirlas por insatu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4-huev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yema concentra grasa, vitaminas liposolubles, minerales y colina. La clara aporta proteína, pero no reemplaza lo que hay en la y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scribe el aporte de clara y yema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4-huev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umedad en la cáscara puede arrastrar bacterias al interior. Se guardan tal como vienen, en su cartón, y lo que se lava son las manos y los utensil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cinco claves: mantener la limpieza y separar lo crudo de lo co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4-huev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cido → Yema firme y clara cuaj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rellado → Clara cuajada, sin transpa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uelto → Cuajado y todavía húme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 horno → Centro cuajado, sin líq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atriz de la lección cruza preparación y punto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4-huev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ajada · 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cción completa es la medida de seguridad que no depende de relojes ni de costumbres. El aspecto del huevo lo confirma en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cinco claves: «cocine completamente»; «separa alimentos crudos y cocin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4-huev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varse las manos antes de romper el huevo → Hig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sar un plato aparte para la mezcla cruda → Hig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cer hasta que la yema esté firme → Co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apar la sartén para que cuaje la clara → Co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Guardar el huevo en su cartón y en frío →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Marcar los huevos cocidos para no confundirlos →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rácticas cubren momentos distintos y se necesitan entr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4-huev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huevo tiene colesterol, dejar de comerlo baja el colesterol de cualqui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lesterol en sangre depende de muchos factores y la respuesta varía entre personas. De un contenido del alimento no se sigue un efecto garantizado en un análi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lo que se sabe del colesterol de lo que s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4-huev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Qué creencia sobre el huevo escuchaste en tu casa y nunca revisaste? Escríbela tal como se dice y responde qué parte se sostiene, qué parte no y de dónde crees que viene. No se trata de tener razón, sino de saber por qué cocinas como coci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h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h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porta la y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Grasa, vitaminas liposolubles, minerales como hierro y zinc, y colina. Tirarla para «hacerlo más sano» deja fuera buena parte del ali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conoce un huevo bien co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lara cuajada y yema firme, sin partes líquidas. El punto se ve en el plato, no se adivina con el reloj.]]></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huevo sube el coleste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respuesta varía entre personas y no se puede predecir. El colesterol en sangre depende de genética, grasas de la dieta, actividad, peso, tabaco y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lavar el huevo antes de guard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humedad en la cáscara puede arrastrar bacterias al interior. Se guarda tal como viene, en su cartón, y se lavan las manos y los utensil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el huevo crudo en una rec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vítalo si hay personas vulnerables o usa huevo pasteurizado cuando esté disponible. Lo crudo no comparte tabla, plato ni cuchara con lo que ya está co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4-huev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049" r:id="rId1"/>
    <p:sldLayoutId id="2482021050" r:id="rId2"/>
    <p:sldLayoutId id="2482021051" r:id="rId3"/>
    <p:sldLayoutId id="248202105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05d47625421eb3be0523a8325d345052ecdf3ffe36a9d111.jpg"/>
  <Relationship Id="rId3" Type="http://schemas.openxmlformats.org/officeDocument/2006/relationships/hyperlink" Target="https://saludyestetica.lumbre.lat/object/sye-c24-r01-oa04-huev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4-r01-oa04-huevo" TargetMode="External"/>
  <Relationship Id="rId4" Type="http://schemas.openxmlformats.org/officeDocument/2006/relationships/hyperlink" Target="https://saludyestetica.lumbre.lat/object/sye-c24-r01-oa04-huevo"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4-r01-oa04-huevo" TargetMode="External"/>
  <Relationship Id="rId4" Type="http://schemas.openxmlformats.org/officeDocument/2006/relationships/hyperlink" Target="https://saludyestetica.lumbre.lat/object/sye-c24-r01-oa04-huevo"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4-r01-oa04-huevo" TargetMode="External"/>
  <Relationship Id="rId4" Type="http://schemas.openxmlformats.org/officeDocument/2006/relationships/hyperlink" Target="https://saludyestetica.lumbre.lat/object/sye-c24-r01-oa04-huevo"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hyperlink" Target="https://saludyestetica.lumbre.lat/object/sye-c24-r01-oa04-huevo"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4-huevo"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uev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para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reenci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4-r01-oa04-huev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aporta el huevo, aplicar una manipulación y una cocción seguras, y distinguir lo que se sabe del colesterol de lo que se promete, revisando creencias frecuentes sin alarmismo y sin fijar cantidades individuale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curso. Explica qué hay en la clara y en la yema, cómo manipular y cocer el huevo sin riesgos, qué se puede decir del colesterol sin asustar ni prometer, y qué hay detrás de las creencias más repetid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uevo · proteína · colesterol · higiene · cocción segura · creenci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huevo: aportes, preparaciones y creenci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y cocina en casa. No requiere conocimientos previos. Lección de carácter informativo: no prescribe dietas, no fija cantidades individuales y no sustituye la valoración de un profesional sanitario. No habilita para ejercer ninguna profesión de salud.]]></a:t>
            </a:r>
          </a:p>
        </p:txBody>
      </p:sp>
      <p:sp>
        <p:nvSpPr>
          <p:cNvPr id="11"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rnesto, nombre inventado, tiene 52 años y desayuna dos huevos estrellados casi todos los dí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huevo: aportes, preparaciones y creenci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u última revisión le salió el colesterol alto y llegó a casa con tres instrucciones distintas: su esposa le dijo que dejara el huevo, su madre le recomendó tomarlo crudo con limón en ayunas «para limpiar la sangre» y su hijo, que entrena en el gimnasio, le dijo que se comiera sólo las claras para no desperdiciar proteín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nesto no sabe a quién creerle y tampoco quiere dejar su desayuno de siempre. Esta lección no le dice cuántos huevos comer: le explica qué trae el huevo, cómo cocinarlo sin riesgos, qué se puede afirmar y qué no sobre el colesterol, y por qué varias de esas recomendaciones se repiten más de lo que se sostien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trae un huevo, clara y y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uevo es uno de los pocos alimentos que reúne proteína, grasa y varios micronutrientes en un paquete pequeño y barato. La clara es casi toda proteína y agua; la yema concentra la grasa, las vitaminas liposolubles y minerales como el hierro y el zinc, además de colina, un nutriente que participa en funciones del sistema nervioso. Por eso tirar la yema para «hacerlo más sano» deja fuera buena parte de lo que el huevo aporta: no es lo mismo un huevo entero que una clara. Y el color de la cáscara no cambia lo que hay adentr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trae un huevo, clara y y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grasa es una mezcla de saturada e insaturada, y el huevo también contiene colesterol, una sustancia que el cuerpo fabrica y que forma parte de sus células. Eso no lo convierte en un alimento peligroso ni en una medicina. Lo que importa es el conjunto: un huevo frito en abundante aceite recalentado no es lo mismo que uno cocido o estrellado con poco aceite, y un desayuno de huevo con tortilla y salsa no es lo mismo que uno de huevo con pan dulce y refresco. La preparación y la compañía pesan tanto como el alimen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lesterol, sin susto y sin promes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lesterol es una sustancia que forma parte de las células y que el cuerpo produce; no llega sólo de la comida. Cuando se mide el colesterol en sangre, lo que se observa es el resultado de muchos factores: la genética, el tipo de grasas que se comen, la actividad, el peso, el tabaco y algunas enfermedades y medicamentos. Por eso ningún alimento aislado explica por sí solo un resultado de laboratorio, y ninguna lección puede prometer que comer o dejar de comer huevo cambie un análisis. Conviene hablar de factores y no de un culpable únic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lesterol, sin susto y sin promes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puede decir es que la respuesta al colesterol de la dieta varía entre personas y no se puede predecir para una en concreto. Las recomendaciones de población ponen el acento en limitar las grasas saturadas y las grasas trans y en sustituirlas por grasas insaturadas de origen vegetal; el huevo se lee dentro de ese conjunto y no como un caso aparte. Si tienes el colesterol alto, antecedentes familiares de hipercolesterolemia o una enfermedad cardiovascular, la decisión sobre tu alimentación es de quien te tra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lesterol, sin susto y sin promes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 qué aporta el huevo, cómo manipularlo y cocerlo con seguridad y qué se puede decir del colesterol. No prescribe dietas, no fija cantidade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 veneno ni medicin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huevo no cura ni desintoxica, y tampoco es el culpable de un análisis alterado. Un alimento no explica por sí solo el colesterol en sangre ni sustituye un tratamiento indica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lesterol, sin susto y sin promes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yema cuent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parar la clara para «hacerlo más sano» deja fuera vitaminas, minerales y colina. Si el huevo entra en tu semana, que entre entero y bien coci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cáscara, manos y 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áscara protege al huevo, pero no es estéril: puede llevar bacterias en la superficie, y la clara y la yema crudas son un medio favorable para algunas. De ahí salen tres hábitos sencillos. Primero, mantener la limpieza: manos lavadas antes y después de romper huevos, utensilios y tablas limpias. Segundo, separar lo crudo de lo cocido: no reutilizar el plato donde se batieron huevos crudos ni la cuchara con la que se probó la mezcla. Tercero, cocinar por completo, que es la clave de las cinco claves de la OMS para la inocuid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cáscara, manos y 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nto seguro se ve: clara cuajada y yema firme, sin partes líquidas. Un huevo tibio, una mayonesa casera con huevo crudo o una masa cruda de pastel son riesgos que se evitan cociendo o usando huevo pasteurizado cuando esté disponible. Las personas más vulnerables —embarazadas, niños pequeños, adultos mayores, personas inmunosuprimidas— tienen menos margen: para ellas, el huevo bien cocido es la opción razonable. Y no conviene lavar el huevo antes de guardarlo: la humedad puede arrastrar bacterias al interi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igiene: cáscara, manos y tabla]]></a:t>
            </a:r>
          </a:p>
        </p:txBody>
      </p:sp>
      <p:pic>
        <p:nvPicPr>
          <p:cNvPr id="3" name="" descr="Del cartón al plato: cinco pasos">
            <a:hlinkClick r:id="rId3" tooltip="Del cartón al plato: cinco pasos"/>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rutina breve para que el huevo llegue cocido y sin contaminar lo que ya está lis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4-huevo"/>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cciones: del cocido al estrell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occiones cambian textura y sabor, y todas caben si se respeta el punto. El huevo cocido en agua se hace desde agua fría o hirviendo, según la costumbre; lo importante es contar desde el hervor y enfriarlo en agua para cortar la cocción. El estrellado pide poco aceite y una tapa para que la clara cuaje. El revuelto se retira del fuego un poco antes de lo que parece, porque sigue cocinándose en el calor de la sartén y se seca rápido. Una sartén bien caliente permite usar muy poco aceite, y una tapa hace el trabajo de una yema más jugosa sin dejarla líqui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cciones: del cocido al estrell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horno, en molde o dentro de un guiso, el huevo también funciona como ingrediente: liga, espesa y da color. En los guisos conviene añadirlo al final y dejar que cuaje, no sólo que se caliente; si el guiso lleva huevo, remueve para que cuaje parejo. Hay un detalle que no cambia el sabor pero sí la textura: cocer demasiado produce ese anillo verdoso alrededor de la yema, inofensivo pero señal de exceso. El huevo no necesita ser complicado; necesita estar bien cocido y bien acompañado, con verdura, tortilla, frijol o fru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cciones: del cocido al estrell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ncias frecuentes sobre el huevo, qué se puede decir de cada una y qué hacer en la coc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000250"/>
                <a:gridCol w="3133725"/>
                <a:gridCol w="2981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afirm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uevo engor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ún alimento engorda por sí solo: cuentan preparación, porción y día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ida el aceite y la compañía; no elimines el huevo por mie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la clara es s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yema concentra vitaminas, minerales y col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 el huevo entero si te gusta; separar empobrece el ali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uevo moreno es mej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lor de la cáscara depende de la raza de la gall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ge por frescura y precio, no por el tono de la cásc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000250"/>
                <a:gridCol w="3133725"/>
                <a:gridCol w="2981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afirm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udo trae más prot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cción no quita proteína y reduce el riesgo de inf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ce hasta que la yema esté fir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uevo sube el coleste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spuesta varía entre personas; ningún alimento explica un análisis so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hay colesterol alto diagnosticado, sigue la indicación de quien te tr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eencias que se repit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reencias que conviene revisar. Que el huevo «engorda»: ningún alimento engorda por sí solo; cuentan la preparación, la porción y el resto del día. Que sólo la clara es sana: la yema es donde están buena parte de las vitaminas y minerales, así que separarla empobrece el aliment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huevo moreno es mejor que el blanco: el color de la cáscara depende de la raza de la gallina, no de su valor nutritivo. Y que el huevo crudo aporta más proteína: la cocción no le quita la proteína y sí reduce el riesgo de infec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eencias que se repit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se oye que el huevo de rancho es siempre mejor: puede ser más fresco, pero su valor nutritivo no cambia por la etique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eencias que se repit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se dice que no se debe comer huevo de noche. No hay una hora prohibida para un alimento; lo que cuenta es el conjunto del día y cómo te sienta. Y el huevo crudo con limón en ayunas, que supuestamente «limpia la sangre», no tiene tal efecto y añade un riesgo evitable de infección. Ninguna de estas correcciones necesita una regla nueva: basta mirar qué se afirma, qué se sabe y qué se está vendiendo detrás. Las creencias se cambian con información y con cocina, no con miedo. Y si una recomendación te pide comprar algo, conviene preguntarse qué se está vendiendo detrá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eencias que se repiten]]></a:t>
            </a:r>
          </a:p>
        </p:txBody>
      </p:sp>
      <p:pic>
        <p:nvPicPr>
          <p:cNvPr id="3" name="" descr="Cuatro cocciones, un mismo punto seguro">
            <a:hlinkClick r:id="rId3" tooltip="Cuatro cocciones, un mismo punto segur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pide cada preparación para que el huevo quede bien y sin riesg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4-huevo"/>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guardar y vari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omprar, revisa que los huevos estén limpios, sin grietas ni roturas, y con la fecha que indique el empaque. En casa, guárdalos en su cartón, en la parte menos fría del refrigerador si lo usas, y lejos de los alimentos que se comen crudos. Los huevos cocidos duran menos que los crudos y conviene marcarlos; una vez rotos, no vuelven a guardarse crudos. Si un huevo huele mal al abrirlo, se tira: el olor es un aviso que no se discute. Y lo que se compra de más se guarda con fecha visible para no acumular cartones viej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guardar y vari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la frecuencia no hay una cifra universal: el huevo puede aparecer varias veces por semana y también sustituir a la carne en una comida, porque aporta proteína y combina con casi todo. Lo que sí conviene es variar: huevo, leguminosa, pescado, pollo, queso y verduras se turnan a lo largo de la semana. Y si hay alergia al huevo, la restricción es médica y estricta: quien la tiene necesita leer etiquetas y saber que la proteína puede aparecer en productos que no parecen llevar huevo. Elegir por frescura es la decisión que sí está en tus man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guardar y variar · Procedimiento: huevo cocido y estrellado sin riesg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y guar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arta los huevos rotos o agrietados y guarda el resto en su cartón, en frío. No laves la cáscara antes de guardarla: la humedad puede llevar bacterias al interi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guardar y variar · Procedimiento: huevo cocido y estrellado sin riesg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 zon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 tus manos, usa una tabla y un cuchillo limpios y ten un plato aparte para el huevo crudo. Lo que tocó la cáscara o la mezcla cruda no toca el plato servi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guardar y variar · Procedimiento: huevo cocido y estrellado sin riesg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ce el coci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los huevos en agua, lleva a hervor y cuenta desde ahí. Al terminar, pásalos a agua fría para cortar la cocción y poder pelarlos. La yema debe quedar firme, sin centro líqui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guardar y variar · Procedimiento: huevo cocido y estrellado sin riesg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el estrell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ienta poco aceite a fuego medio, casca el huevo y tapa la sartén para que la clara cuaje con el vapor. Si la clara sigue transparente, tapa un poco más; no lo sirvas con partes líquid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guardar y variar · Procedimiento: huevo cocido y estrellado sin riesg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rve y limpi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rve en un plato limpio, con verdura o tortilla, y lava de inmediato la tabla, el cuchillo y el plato del crudo con agua y jabón. Las sobras cocidas van al refrigerador en recipiente cerrado y marca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egir, guardar y variar · Procedimiento: huevo cocido y estrellado sin riesg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antes de come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huevo huele mal, tiene la cáscara sucia o quedó a temperatura ambiente demasiado tiempo, se tira. El olor y el aspecto son avisos que se atienden antes de prob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guardar y variar · Caso ficticio: el desayuno de Ernesto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rnesto desayuna dos huevos estrellados con tortilla. Le dijeron que dejara el huevo, que lo tomara crudo con limón y que comiera sólo claras. Tiene el colesterol alto y no quiere cambiar todo su desayuno sin entender por qué.]]></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guardar y variar · Caso ficticio: el desayuno de Ernesto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revis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lo que se sabe de lo que se repite. El huevo trae proteína, grasa y micronutrientes; la yema no es un desecho. El colesterol en sangre depende de muchos factores y ningún alimento lo explica solo. El huevo crudo con limón no limpia nada y añade riesgo. Y su caso concreto, con un resultado de laboratorio, lo valora quien lo tra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guardar y variar · Caso ficticio: el desayuno de Ernesto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nesto conserva su desayuno, pero cambia la preparación: menos aceite, tapa para que la clara cuaje y yema firme. Sigue comiendo el huevo entero y lo acompaña con fruta o verdura. No empieza ni suspende nada por su cuenta, y lleva su duda al profesional que le da seguimiento. Aprendió a distinguir una creencia de una indicación sin renunciar al pla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egir, guardar y variar]]></a:t>
            </a:r>
          </a:p>
        </p:txBody>
      </p:sp>
      <p:pic>
        <p:nvPicPr>
          <p:cNvPr id="3" name="" descr="Antes de romper el huevo">
            <a:hlinkClick r:id="rId3" tooltip="Antes de romper el huev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de higiene que toman menos de un minu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4-huevo"/>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rar la yema para «hacerlo más sano». La yema concentra vitaminas liposolubles, minerales y colina. Quedarse con la clara es quedarse con una parte del alimento y creer que se tiene el todo. Si el huevo entra en la semana, que entre entero.]]></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rvir huevo tibio o con yema líquida a quien tiene menos defensas. Embarazadas, niños pequeños, adultos mayores y personas inmunosuprimidas tienen menos margen frente a una infección. Para ellos, clara cuajada y yema firme no es un capricho: es la forma segu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utilizar el plato o la cuchara del huevo crudo. El utensilio que batió la mezcla cruda puede llevar bacterias al plato servido. Separar lo crudo de lo cocido es una de las cinco claves de la OMS y toma menos de un minuto.]]></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que dejar el huevo baja el colesterol. El colesterol en sangre depende de genética, grasas de la dieta, actividad, peso, tabaco y medicamentos. Ningún alimento aislado explica un análisis ni garantiza un cambio; la decisión clínica es de quien trata el cas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r los huevos antes de guardarlos. La humedad en la cáscara puede arrastrar bacterias hacia el interior. Se guardan tal como vienen, en su cartón, y se lavan las manos, no el huev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huevo va a comerse crudo o tibio, cámbialo por una preparación con clara cuajada y yema firme.]]></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cinas para alguien embarazada, un niño pequeño, un adulto mayor o una persona inmunosuprimida, cuece el huevo por complet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colesterol alto o enfermedad cardiovascular diagnosticada, no ajustes el huevo por tu cuenta: pregunta a quien te tra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descr=""/>
          <p:cNvSpPr/>
          <p:nvPr/>
        </p:nvSpPr>
        <p:spPr>
          <a:xfrm>
            <a:off x="514350" y="25908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5908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en casa tiene alergia al huevo, lee etiquetas y evita productos que puedan contenerlo; la restricción es médica.]]></a:t>
            </a:r>
          </a:p>
        </p:txBody>
      </p:sp>
      <p:sp>
        <p:nvSpPr>
          <p:cNvPr id="11"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2"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huevo huele mal, está roto o llevó horas fuera del frío, se tira antes de probarlo.]]></a:t>
            </a:r>
          </a:p>
        </p:txBody>
      </p:sp>
      <p:sp>
        <p:nvSpPr>
          <p:cNvPr id="13" name=""/>
          <p:cNvSpPr txBox="1"/>
          <p:nvPr/>
        </p:nvSpPr>
        <p:spPr>
          <a:xfrm>
            <a:off x="685800" y="2667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4" name=""/>
          <p:cNvSpPr txBox="1"/>
          <p:nvPr/>
        </p:nvSpPr>
        <p:spPr>
          <a:xfrm>
            <a:off x="685800" y="30765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tención inmediata si después de comer huevo aparecen ronchas, hinchazón de labios o de garganta, vómito intenso o dificultad para respirar: una alergia alimentaria puede ser una emergenc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i tienes el colesterol alto, antecedentes familiares de hipercolesterolemia o una enfermedad cardiovascular y te preguntas por el huevo en tu alimentación; si estás embarazada o inmunosuprimida y quieres orientación sobre alimentos crudos; o si un niño pequeño presenta reacciones al]]></a:t>
            </a:r>
          </a:p>
        </p:txBody>
      </p:sp>
      <p:sp>
        <p:nvSpPr>
          <p:cNvPr id="10" name=""/>
          <p:cNvSpPr txBox="1"/>
          <p:nvPr/>
        </p:nvSpPr>
        <p:spPr>
          <a:xfrm>
            <a:off x="685800" y="27908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obar huevo por primera vez.]]></a:t>
            </a:r>
          </a:p>
        </p:txBody>
      </p:sp>
      <p:sp>
        <p:nvSpPr>
          <p:cNvPr id="11" name=""/>
          <p:cNvSpPr txBox="1"/>
          <p:nvPr/>
        </p:nvSpPr>
        <p:spPr>
          <a:xfrm>
            <a:off x="685800" y="3105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explica y ordena; no prescribe dietas, no fija cantidades y no sustituye la valoración de quien trata tu ca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punto seguro para servir un huev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lara cuajada y yema firme, sin partes líquida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Yema líquida, porque así conserva más vitamina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áscara limpia, sin importar cómo esté por dentr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uevo tibio, con la clara apenas opac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puede afirmar con criterio sobre el huevo y el colestero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dejar el huevo baja el colesterol de cualquier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huevo no contiene colesterol.]]></a:t>
            </a:r>
          </a:p>
        </p:txBody>
      </p:sp>
      <p:sp>
        <p:nvSpPr>
          <p:cNvPr id="11" name=""/>
          <p:cNvSpPr txBox="1"/>
          <p:nvPr/>
        </p:nvSpPr>
        <p:spPr>
          <a:xfrm>
            <a:off x="666750" y="2752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respuesta varía entre personas y ningún alimento explica un análisis por sí sol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comer huevo sustituye un tratamiento para el colesterol al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lara es la parte nutritiva del huevo y la yema se puede tirar sin perder n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var los huevos antes de guardarlos ayuda a que duren má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reparación con su señal de que ya está.]]></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ci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trella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vuel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l horn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lara cuajada, sin transparent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ajado y todavía húme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entro cuajado, sin líqui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Yema firme y clara cuajad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unto seguro del huevo se reconoce porque la clara está ___ y la yema ___. Lo crudo no comparte tabla con lo cocid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áctica según lo que proteg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igien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c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serv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varse las manos antes de romper el huev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sar un plato aparte para la mezcla crud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cer hasta que la yema esté fir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apar la sartén para que cuaje la clar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Guardar el huevo en su cartón y en frí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Marcar los huevos cocidos para no confundirlo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é que los huevos no tuvieran grieta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vé mis manos y separé un plato para el huevo crud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huevo tiene colesterol, dejar de comerlo baja el colesterol de cualquier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cí hasta que la clara cuajó y la yema quedó firme.]]></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é lo que sobró en el refrigerador, marca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4-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4-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4-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4-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4-r01-oa04-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4-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4-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4-r01-oa04-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qué aporta el huevo, cómo manipularlo y cocerlo sin riesgos y qué se puede afirmar sobre el colesterol sin prometer de más.]]></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secciones de higiene y de colesterol; después cocina un huevo hasta el punto seguro y anota cómo lo verificast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creencia sobre el huevo escuchaste en tu casa y nunca revisaste? Escríbela tal como se dice y responde qué parte se sostiene, qué parte no y de dónde crees que viene. No se trata de tener razón, sino de saber por qué cocinas como cocina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huev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asa, vitaminas liposolubles y col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ína y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seg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ra cuajada y yema fir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este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chos factores; ningún alimento lo explica so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ásc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ctora, no estéril: no se lava antes de guar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huev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4-r01-oa04-huevo"/>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cina y la dud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porta la yem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cina y la dud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Grasa, vitaminas liposolubles, minerales como hierro y zinc, y colina. Tirarla para «hacerlo más sano» deja fuera buena parte del alimen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cina y la dud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conoce un huevo bien cocid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cina y la dud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lara cuajada y yema firme, sin partes líquidas. El punto se ve en el plato, no se adivina con el reloj.]]></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cina y la dud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huevo sube el colestero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cina y la dud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spuesta varía entre personas y no se puede predecir. El colesterol en sangre depende de genética, grasas de la dieta, actividad, peso, tabaco y medicamento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cina y la dud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lavar el huevo antes de guardarl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cina y la dud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humedad en la cáscara puede arrastrar bacterias al interior. Se guarda tal como viene, en su cartón, y se lavan las manos y los utensilio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cina y la dud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el huevo crudo en una rece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ocina y la dud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vítalo si hay personas vulnerables o usa huevo pasteurizado cuando esté disponible. Lo crudo no comparte tabla, plato ni cuchara con lo que ya está cocid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uevo aporta proteína, grasa y micronutrientes, y la yema no es un desecho. Su punto seguro se ve: clara cuajada y yema firme; la cáscara no es estéril y lo crudo no comparte tabla con lo cocido. Sobre el colesterol, lo honesto es decir que la respuesta varía y que ningún alimento explica un análisis por sí solo; si hay un diagnóstico, la decisión es de quien te trata. Las creencias se revisan una por una, sin miedo y sin promesas. Cocina el huevo entero, bien cocido y con compañí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Sitúa las grasas saturadas y trans en el centro de las recomendaciones de población y propone sustituirlas por insaturadas. No se usa para cantidades ni para afirmar un efecto individual del huevo sobre el colestero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INOCUIDAD · OMS, Manual sobre las cinco claves para la inocuidad de los alimentos · consulta: 2026-10-25 · alcance: Alcance internacional. Enumera las cinco claves: mantener la limpieza, separar alimentos crudos y cocinados, cocinar completamente, mantener los alimentos a temperaturas seguras y usar agua y materias primas seguras. Se usa para higiene y cocción; no se citan tiempos ni temperaturas. El enlace se registra en la nota de fuentes de la lec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4-huevo"/>
              </a:rPr>
              <a:t><![CDATA[El huevo: aportes, preparaciones y creenci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ALERG · MedlinePlus en español, Alergias alimentarias · https://medlineplus.gov/spanish/foodallergy.html · consulta: 2026-10-25 · alcance: Alcance internacional (Biblioteca Nacional de Medicina de Estados Unidos). Distingue alergia de intolerancia y señala la anafilaxia como emergencia médica. Se usa para el criterio de atención inmediata, no para diagnosticar.]]></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o fija cantidade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2026-10-26T08:52:56Z</dcterms:created>
  <dcterms:modified xsi:type="dcterms:W3CDTF">2026-10-26T08:52:56Z</dcterms:modified>
  <dc:title>El huevo: aportes, preparaciones y creencias</dc:title>
  <dc:description>Presentación editable del OA «El huevo: aportes, preparaciones y creencias». Enlace: https://saludyestetica.lumbre.lat/object/sye-c24-r01-oa04-huevo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