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presProps" Target="presProps.xml"/>
  <Relationship Id="rId76" Type="http://schemas.openxmlformats.org/officeDocument/2006/relationships/viewProps" Target="viewProps.xml"/>
  <Relationship Id="rId7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3-cereales-y-tortill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3-cereales-y-tortill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ortilla, avena, arroz y pan: cereales del día a día»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ortilla, avena, arroz y pan: cereales del día a día»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ereal que ya está en la mesa»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ntegral no es un color»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ntegral no es un color»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ntegral no es un color»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ciones caseras, sin báscula»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l anaquel al plato: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Una rutina breve para elegir el cereal de la semana sin depender del color del empaq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3-cereales-y-tortilla]]></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mirar en la etiqueta del pan»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3-cereales-y-tortilla]]></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3-cereales-y-tortilla]]></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binar sin prohibir»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cereales, cuatro pape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esperar de cada uno en la mesa y con qué se lleva bi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3-cereales-y-tortilla]]></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ndo el cereal necesita otro enfoque»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legir el cereal de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Revisa lo que ya ha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comprar, mira la despensa y el refrigerador: quizá ya tienes avena, arroz o maíz para nixtamal. Comprar lo que se va a usar evita paquetes abiertos y gorgo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3-cereales-y-tortilla]]></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legir el cereal de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Elige dos cereales, no cin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o para el desayuno y otro para la comida alcanza para variar. La variedad se construye rotando la semana siguiente, no llenando la alac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3-cereales-y-tortill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legir el cereal de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Lee el empaque del p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usca el primer ingrediente, la porción declarada y los sellos de la NOM-051. Compara con otro pan en la misma base. Si el grano entero no aparece, no es integral aunque lo diga el fr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3-cereales-y-tortill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legir el cereal de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Fija la medida cas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cide en casa cuánto es una porción con lo que tienes: una tortilla, una rebanada, media taza. Sirve para repetir el plato sin pesar nada y para notar cuándo camb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3-cereales-y-tortill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legir el cereal de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Arma la compañ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ingún cereal va solo: frijol, huevo, verdura, fruta, yogur o aguacate. La compañía es lo que convierte un almidón en una comida que sostiene hasta la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3-cereales-y-tortilla]]></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legir el cereal de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Guarda y rev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an se guarda cerrado y en lugar fresco; si se humedece o aparece moho, se tira. La avena y el arroz, en recipiente hermético. Anota qué cereal se acabó primero: es el que tu casa realmente com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3-cereales-y-tortilla]]></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os tres panes de Lor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Lorena compara tres panes de caja. Uno dice «integral» y es café; otro dice «multigrano»; el tercero anuncia «con fibra». Los tres traen sellos distintos y ninguno muestra con claridad cuánto grano entero tienen. En casa, su hijo mayor sólo quiere pan y su hija prefiere tort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3-cereales-y-tortilla]]></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os tres panes de Lor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rev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Gira los paquetes y lee la lista de ingredientes. En el «multigrano», la primera harina es refinada y el azúcar aparece antes que la fibra. En el «con fibra», la fibra es añadida y el grano entero no consta. En el «integral», la harina integral de trigo es el primer ingrediente y trae un sello menos que los otros dos. Compara las porciones declaradas antes de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3-cereales-y-tortilla]]></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os tres panes de Lor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apre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rena no destierra la tortilla ni compra el pan más caro: elige el que tiene harina integral como primer ingrediente y menos sellos, y sigue comprando tortilla para la comida. Sirve el pan con fruta o huevo, no solo. Anota que la palabra del frente no basta y que la lista de ingredientes, en cambio, casi nunca miente. La decisión no fue «pan sí o no», fue «qué pan y con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3-cereales-y-tortilla]]></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meter el pan al car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que se hacen en menos de un minu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3-cereales-y-tortilla]]></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3).]]></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3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Que la harina integral o el grano entero aparezcan entre los primeros ingred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olor puede venir de un colorante y «multigrano» no garantiza grano entero. La lista de ingredientes, ordenada de mayor a menor, es la pista más firm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OM-051: el etiquetado frontal informa sobre nutrientes críticos; la lista de ingredientes acompaña esa información en el empaq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3-cereales-y-tortilla]]></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sar la misma base de porción y revisar los ingred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sellos se calculan sobre una base; si las porciones declaradas son distintas, el número de sellos no es comparable de forma directa. La lista de ingredientes completa la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OM-051: los sellos señalan exceso de azúcares, grasas saturadas, grasas trans, sodio o contenido energé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3-cereales-y-tortilla]]></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ereal refinado es el mismo grano con menos fibra. La tortilla, el arroz blanco o el pan blanco siguen aportando energía y pueden formar parte de una comida completa; lo que cambia es el conjunto y la frecu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MS, Alimentación sana: la base es un conjunto de alimentos mínimamente procesados, no la eliminación de un gru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3-cereales-y-tortilla]]></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ereal solo cubre una parte del plato. Con leguminosa, verdura y huevo se suman proteína, fibra y otros nutrientes, y la comida sostiene disti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insiste en la proporción del plato y en la compañía del ce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3-cereales-y-tortilla]]></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Tortilla de maíz → Frijol y sal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vena → Fruta y yogu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rroz → Lenteja y verd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n de trigo → Aguacate y jitoma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matriz de la lección cruza cada cereal con su compañía habit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3-cereales-y-tortilla]]></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antidad · por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de los ingredientes revela qué pesa más en el producto; la porción declarada es la base sin la cual los sellos y las cifras no se compar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OM-051 y lectura de etiquetas: los sellos y la información nutrimental se refieren a una por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3-cereales-y-tortilla]]></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Harina integral de trigo → Un ingre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Una rebanada delgada de pan → Una por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ste pan trae dos sellos y el otro uno → Una com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Azúcar como segundo ingrediente → Un ingre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Media taza de arroz cocido → Una por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os dos declaran la misma base → Una com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tura de etiquetas separa lo que es ingrediente, lo que es porción y lo que es com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3-cereales-y-tortilla]]></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el pan es café, seguramente es integral y tiene más fi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olor no informa sobre el grano entero: puede venir de un colorante o de la melaza. La conclusión sobre la fibra no se sigue del tono de la mi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advierte que «integral» se reconoce por ingredientes, no por c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3-cereales-y-tortilla]]></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3-cereales-y-tortilla]]></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Toma el cereal que más comes en la semana y responde: ¿por qué ese? ¿Es por gusto, por precio, por costumbre o porque es lo que hay? Anota una compañía que podrías añadirle para que el plato sostenga más, sin quitarle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3-cereales-y-tortill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l gr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3-cereales-y-tortilla]]></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l gr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3-cereales-y-tortilla]]></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 cereal integ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grano que conserva salvado, germen y endospermo. En el empaque se reconoce porque la harina integral o el grano entero aparecen entre los primeros ingredientes, no por el c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3-cereales-y-tortilla]]></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os sellos de la NOM-051 prohíben 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informan sobre exceso de azúcares, grasas saturadas, grasas trans, sodio o contenido energético. Sirven para comparar con otra opción en la misma base de por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3-cereales-y-tortilla]]></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mido una porción sin básc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medidas caseras: una tortilla, una rebanada, media taza de arroz o avena, un puño de cereal seco. Son referencias para repetir el plato, no una prescri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3-cereales-y-tortilla]]></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l cereal refinado es ma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es un veneno: es el mismo grano con menos fibra. Puede formar parte de una comida completa si se acompaña de leguminosa, verdura y algo de gr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3-cereales-y-tortilla]]></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si el pan integral no me gu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lterna cereales y cubre la fibra con leguminosa, fruta y verdura durante el día. Forzar un producto que no gusta no mejora la alime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3-cereales-y-tortilla]]></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3089" r:id="rId1"/>
    <p:sldLayoutId id="2482023090" r:id="rId2"/>
    <p:sldLayoutId id="2482023091" r:id="rId3"/>
    <p:sldLayoutId id="248202309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9b35c0ccf95ace2d9143108ab7d824b0e925c25d2b704f181.jpg"/>
  <Relationship Id="rId3" Type="http://schemas.openxmlformats.org/officeDocument/2006/relationships/hyperlink" Target="https://saludyestetica.lumbre.lat/object/sye-c24-r01-oa03-cereales-y-tortill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3-cereales-y-tortill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3-cereales-y-tortill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3-cereales-y-tortill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3-cereales-y-tortill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3-cereales-y-tortilla"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3-cereales-y-tortilla"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3-cereales-y-tortilla"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3-cereales-y-tortilla"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3-cereales-y-tortilla"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3-cereales-y-tortilla"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3-cereales-y-tortilla"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3-cereales-y-tortilla"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3-cereales-y-tortilla"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4-r01-oa03-cereales-y-tortilla" TargetMode="External"/>
  <Relationship Id="rId4" Type="http://schemas.openxmlformats.org/officeDocument/2006/relationships/hyperlink" Target="https://saludyestetica.lumbre.lat/object/sye-c24-r01-oa03-cereales-y-tortilla"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3-cereales-y-tortilla"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3-cereales-y-tortilla"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3-cereales-y-tortill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3-cereales-y-tortilla"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3-cereales-y-tortilla"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3-cereales-y-tortilla"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3-cereales-y-tortilla"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24-r01-oa03-cereales-y-tortilla" TargetMode="External"/>
  <Relationship Id="rId4" Type="http://schemas.openxmlformats.org/officeDocument/2006/relationships/hyperlink" Target="https://saludyestetica.lumbre.lat/object/sye-c24-r01-oa03-cereales-y-tortilla"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3-cereales-y-tortilla"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3-cereales-y-tortilla"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3-cereales-y-tortill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3-cereales-y-tortill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3-cereales-y-tortill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3-cereales-y-tortill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3-cereales-y-tortill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3-cereales-y-tortill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3-cereales-y-tortill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3-cereales-y-tortill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3-cereales-y-tortilla"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24-r01-oa03-cereales-y-tortilla" TargetMode="External"/>
  <Relationship Id="rId4" Type="http://schemas.openxmlformats.org/officeDocument/2006/relationships/hyperlink" Target="https://saludyestetica.lumbre.lat/object/sye-c24-r01-oa03-cereales-y-tortilla"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3-cereales-y-tortilla"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3-cereales-y-tortilla"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3-cereales-y-tortilla"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3-cereales-y-tortilla"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3-cereales-y-tortill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3-cereales-y-tortill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3-cereales-y-tortill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3-cereales-y-tortill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3-cereales-y-tortill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3-cereales-y-tortill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3-cereales-y-tortill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3-cereales-y-tortill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3-cereales-y-tortill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3-cereales-y-tortill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3-cereales-y-tortill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3-cereales-y-tortill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3-cereales-y-tortill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3-cereales-y-tortill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3-cereales-y-tortill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3-cereales-y-tortilla"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3-cereales-y-tortilla"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3-cereales-y-tortilla" TargetMode="External"/>
  <Relationship Id="rId3" Type="http://schemas.openxmlformats.org/officeDocument/2006/relationships/hyperlink" Target="https://saludyestetica.lumbre.lat/object/sye-c24-r01-oa03-cereales-y-tortilla" TargetMode="External"/>
  <Relationship Id="rId4"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3-cereales-y-tortill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3-cereales-y-tortill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3-cereales-y-tortill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3-cereales-y-tortill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3-cereales-y-tortill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3-cereales-y-tortilla"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3-cereales-y-tortilla"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3-cereales-y-tortilla"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3-cereales-y-tortilla"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3-cereales-y-tortilla"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3-cereales-y-tortilla"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3-cereales-y-tortilla"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3-cereales-y-tortilla"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3-cereales-y-tortilla"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3-cereales-y-tortilla" TargetMode="External"/>
  <Relationship Id="rId3" Type="http://schemas.openxmlformats.org/officeDocument/2006/relationships/notesSlide" Target="../notesSlides/notesSlide7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ortil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ve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rroz]]></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a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ereal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í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í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4-r01-oa03-cereales-y-tortilla"/>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3-cereales-y-tortilla"/>
              </a:rPr>
              <a:t><![CDATA[Tortilla, avena, arroz y pan: cereales del día 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los cereales que se comen a diario, reconocer un producto integral por sus ingredientes y no por su color, usar porciones caseras, leer la etiqueta del pan y combinar sin prohibir, sin fijar cantidades individuales.]]></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a lección del curso. Explica qué aporta el cereal, por qué «integral» no es un color, cómo medir porciones con la mano y la taza, qué mirar en la etiqueta del pan y cómo armar combinaciones que sostengan sin quitar grupo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3-cereales-y-tortilla"/>
              </a:rPr>
              <a:t><![CDATA[Tortilla, avena, arroz y pan: cereales del día 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ereales · tortilla · pan · avena · etiquetas · porcion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ortilla, avena, arroz y pan: cereales del día a dí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3-cereales-y-tortilla"/>
              </a:rPr>
              <a:t><![CDATA[Tortilla, avena, arroz y pan: cereales del día 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2]]></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lquier persona que compra y cocina en casa. No requiere conocimientos previos. Lección de carácter informativo: no prescribe dietas, no fija cantidades individuales y no sustituye la valoración de un profesional sanitario. No habilita para ejercer ninguna profesión de salu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ortilla, avena, arroz y pan: cereales del día a dí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3-cereales-y-tortilla"/>
              </a:rPr>
              <a:t><![CDATA[Tortilla, avena, arroz y pan: cereales del día 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Lorena, nombre inventado, tiene 38 años y compra el pan de caja para el desayuno de sus dos hijos. Un día nota que el paquete dice «integral» y que el pan es café; otro día lee que la tortilla «engorda» en una publicación y decide servir menos. Su madre, que cocina desde hace cuarenta años, le dice que el problema no es la tortilla sino el pan dulce de las cinco de la tard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ortilla, avena, arroz y pan: cereales del día a dí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3-cereales-y-tortilla"/>
              </a:rPr>
              <a:t><![CDATA[Tortilla, avena, arroz y pan: cereales del día 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supermercado, Lorena compara tres panes con sellos distintos y no sabe cuál llevarse: uno tiene dos sellos, otro dice «multigrano» y el tercero anuncia «con fibra». Ninguno de los tres le explica qué cereal está comiendo su familia ni cuánto de eso es grano entero.]]></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la ayuda a decidir con la etiqueta en la mano y con lo que ya sabe de su cocina, sin quitar la tortilla ni comprar el pan más caro por una palab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ereal que ya está en la mes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3-cereales-y-tortilla"/>
              </a:rPr>
              <a:t><![CDATA[Tortilla, avena, arroz y pan: cereales del día 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ereal es la parte de la comida que en México casi nunca falta: la tortilla de maíz, el arroz, la avena del desayuno, el pan de trigo, la pasta del viernes. Son semillas de gramíneas y aportan, sobre todo, energía en forma de almidón; también fibra, vitaminas del grupo B y minerales, en cantidades que dependen del grano y de cuánto se haya refinado. La OMS incluye el maíz, la avena, el trigo y el arroz integral entre los cereales integrales que forman parte de una alimentación saludable, y recomienda variedad dentro de cada grup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ereal que ya está en la mes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3-cereales-y-tortilla"/>
              </a:rPr>
              <a:t><![CDATA[Tortilla, avena, arroz y pan: cereales del día 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llama la atención que el cereal sea el primer grupo que muchas dietas mandan quitar. La tortilla y el pan no son «lo que sobra» del plato ni el culpable de todo: son la base energética de la cocina mexicana y el soporte de muchos guisos. Lo que cambia la calidad del plato no es el cereal en sí, sino cuál se elige, cuánto se sirve y con qué se acompaña. Un plato de arroz solo no es una comida; el mismo arroz con verdura, frijol y huevo sí lo es. La diferencia no está en el grano, está en el conjunt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tegral no es un colo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3-cereales-y-tortilla"/>
              </a:rPr>
              <a:t><![CDATA[Tortilla, avena, arroz y pan: cereales del día 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ereal integral conserva el grano entero: el salvado, el germen y el endospermo. El refinado pierde el salvado y el germen, y con ellos buena parte de la fibra. «Integral» debería significar grano entero, pero la palabra se usa con soltura en el empaque. La pista más confiable está en la lista de ingredientes: que lo primero sea «harina integral de trigo» o «maíz entero», y que el porcentaje de grano entero aparezca si el producto lo declara. Un pan moreno puede serlo por colorante de caramelo, no por salvad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tegral no es un colo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3-cereales-y-tortilla"/>
              </a:rPr>
              <a:t><![CDATA[Tortilla, avena, arroz y pan: cereales del día 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ereal refinado no es un veneno: es el mismo grano con menos fibra. La tortilla de maíz nixtamalizada, el arroz blanco o el pan blanco siguen aportando energía y acompañan bien una comida con leguminosa y verdura. La decisión sensata no es jurar que sólo se comerá integral, sino alternar: avena o pan integral en el desayuno, tortilla en la comida, arroz con verduras en la cena. Y si el pan integral no gusta, no hay que forzarlo: la fibra se compensa con leguminosa, fruta y verdura a lo largo del dí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tegral no es un colo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3-cereales-y-tortilla"/>
              </a:rPr>
              <a:t><![CDATA[Tortilla, avena, arroz y pan: cereales del día 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2]]></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xplica qué aportan los cereales, cómo distinguir un integral, cómo usar porciones caseras y cómo leer la etiqueta del pan. No prescribe dietas, no fija gramos ni porciones individuales y no sustituye la valoración de un profesional sanitario.]]></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i la tortilla engorda ni el pan integral salva]]></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ingún cereal es bueno o malo por sí solo. Lo que cuenta es el conjunto del plato, la frecuencia y la porción. Cambiar la tortilla por pan «integral» no mejora nada si el resto del día no cambi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ntegral no es un colo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3-cereales-y-tortilla"/>
              </a:rPr>
              <a:t><![CDATA[Tortilla, avena, arroz y pan: cereales del día 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2]]></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para con la misma medid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os panes sólo se comparan con la misma base de porción y mirando ingredientes, no colores. Si el paquete no te deja claro cuánto es una porción, ese dato ya es parte de la decisió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ones caseras, sin báscu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3-cereales-y-tortilla"/>
              </a:rPr>
              <a:t><![CDATA[Tortilla, avena, arroz y pan: cereales del día 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porciones caseras funcionan mejor que la báscula para la vida diaria: una tortilla, una rebanada de pan, media taza de arroz o de avena cocida, un puño de cereal seco. Son medidas que se repiten sin aparatos y que se ajustan a la mano de cada casa. Ninguna es una prescripción: la cantidad que necesita una persona cambia con su edad, su actividad, su apetito y su estado de salud, y esa valoración no la hace una lección. Sirven para comparar y para conversar en la mesa, no para calificar a nadi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ones caseras, sin báscu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3-cereales-y-tortilla"/>
              </a:rPr>
              <a:t><![CDATA[Tortilla, avena, arroz y pan: cereales del día 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í se puede observar es la proporción del plato. Si el cereal ocupa una parte y el resto se reparte entre leguminosa, verdura y algo de grasa, la comida suele sostener más que un plato donde el cereal es lo único que hay. En el desayuno, la avena con fruta y leche o yogur llena más que un pan solo. Y en la cena, dos tortillas con frijol y salsa son una comida distinta de cinco tortillas solas, aunque las dos tengan cereal. La proporción explica más que el número y se puede ver sin calcular nada: basta mirar qué tanto del plato es cerea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ones caseras, sin báscula]]></a:t>
            </a:r>
          </a:p>
        </p:txBody>
      </p:sp>
      <p:pic>
        <p:nvPicPr>
          <p:cNvPr id="3" name="" descr="Del anaquel al plato: cinco pasos">
            <a:hlinkClick r:id="rId3" tooltip="Del anaquel al plato: cinco pasos"/>
          </p:cNvPr>
          <p:cNvPicPr>
            <a:picLocks noChangeAspect="1"/>
          </p:cNvPicPr>
          <p:nvPr>
            <p:ph type="pic" idx="1"/>
          </p:nvPr>
        </p:nvPicPr>
        <p:blipFill>
          <a:blip r:embed="rId2"/>
          <a:stretch>
            <a:fillRect/>
          </a:stretch>
        </p:blipFill>
        <p:spPr>
          <a:xfrm>
            <a:off x="1752600" y="1257300"/>
            <a:ext cx="56292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Una rutina breve para elegir el cereal de la semana sin depender del color del empaqu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4-r01-oa03-cereales-y-tortilla"/>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mirar en la etiqueta del pa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3-cereales-y-tortilla"/>
              </a:rPr>
              <a:t><![CDATA[Tortilla, avena, arroz y pan: cereales del día 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tiqueta del pan tiene tres datos que cambian la decisión. Primero, la lista de ingredientes: se ordena de mayor a menor cantidad, así que si el azúcar o la grasa aparecen arriba, el pan es más bien un producto de repostería. Segundo, la porción declarada: una rebanada o dos, según el pan, y las cifras de la tabla se refieren a esa porción, no al paquete entero. Tercero, los sellos de advertencia de la NOM-051, que señalan exceso de azúcares, grasas saturadas, grasas trans, sodio o contenido energétic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mirar en la etiqueta del pa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3-cereales-y-tortilla"/>
              </a:rPr>
              <a:t><![CDATA[Tortilla, avena, arroz y pan: cereales del día 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sellos no convierten un pan en prohibido ni su ausencia lo vuelve saludable: son información para comparar. Un pan con sello de sodio puede seguir siendo la mejor opción del anaquel si los demás tienen dos sellos más. Conviene comparar productos equivalentes, con la misma base de porción, y mirar también cuánta fibra declara y si el grano entero está entre los primeros ingredientes. Y recordar que el pan artesanal de la panadería no lleva etiqueta: ahí la información es lo que te puedan decir del pan y lo que se ve en la mig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mirar en la etiqueta del pa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3-cereales-y-tortilla"/>
              </a:rPr>
              <a:t><![CDATA[Tortilla, avena, arroz y pan: cereales del día 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con el cereal y una respuesta que no consiste en prohibi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3-cereales-y-tortilla"/>
              </a:rPr>
              <a:t><![CDATA[Tortilla, avena, arroz y pan: cereales del día 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2]]></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1847850"/>
                <a:gridCol w="3152775"/>
                <a:gridCol w="31146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viene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an dice «integral» pero es café]]></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 ingredientes: harina integral o grano entero entre los primer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olor puede venir de un colorante, no del salv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 dijeron que la tortilla engor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ra el plato completo y la porción, no un alimento aisl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ingún cereal engorda por sí solo: cuenta el conjunto y la frecu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me gusta el pan integ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terna cereales: avena, tortilla, arroz con verd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ibra se cubre con el día, no con un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3-cereales-y-tortilla"/>
              </a:rPr>
              <a:t><![CDATA[Tortilla, avena, arroz y pan: cereales del día 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2]]></a:t>
            </a:r>
          </a:p>
        </p:txBody>
      </p:sp>
      <p:graphicFrame>
        <p:nvGraphicFramePr>
          <p:cNvPr id="7" name="" descr=""/>
          <p:cNvGraphicFramePr>
            <a:graphicFrameLocks noGrp="1"/>
          </p:cNvGraphicFramePr>
          <p:nvPr/>
        </p:nvGraphicFramePr>
        <p:xfrm>
          <a:off x="514350" y="1257300"/>
          <a:ext cx="8115300" cy="2362200"/>
        </p:xfrm>
        <a:graphic>
          <a:graphicData uri="http://schemas.openxmlformats.org/drawingml/2006/table">
            <a:tbl>
              <a:tblPr firstRow="1" bandRow="1"/>
              <a:tblGrid>
                <a:gridCol w="1847850"/>
                <a:gridCol w="3152775"/>
                <a:gridCol w="31146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viene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an de caja trae tres sel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áralo con otro pan en la misma porción y revisa ingredi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sellos informan; la comparación deci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me antoja cereal de caja azuca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rvelo con fruta y yogur, en un tazón pequeño, y no como única com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mar compañía cambia el plato sin prohibi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binar sin prohibi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3-cereales-y-tortilla"/>
              </a:rPr>
              <a:t><![CDATA[Tortilla, avena, arroz y pan: cereales del día 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binar sin prohibir es más fácil de lo que suena. La tortilla con frijol y salsa ya es una pareja de cereal y leguminosa; si además lleva verdura, mejor. El arroz con lentejas y plátano macho es una comida completa. La avena con fruta y yogur cubre cereal, fruta y lácteo. El pan con aguacate y jitomate es una merienda que sostiene más que un pan dulce solo. Ninguna de estas combinaciones exige quitar nada; todas suman. Y ninguna necesita un producto especial ni una marca concreta: se arman con lo que hay en la despensa y con lo que la familia ya acept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binar sin prohibi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3-cereales-y-tortilla"/>
              </a:rPr>
              <a:t><![CDATA[Tortilla, avena, arroz y pan: cereales del día 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sirve cambiar el cereal según el platillo: tortilla para el guiso, arroz para el caldo, pasta para la verdura salteada, pan para la sopa. La variedad de cereales no es un lujo: es la forma de que la fibra y los minerales no dependan de un solo producto. Y si un día se acaba el pan, la tortilla resuelve; si se acaba la tortilla, el arroz o la avena resuelven. La cocina mexicana tiene más de un cereal en la despensa y esa es una ventaja, no un problema: también es una forma de no depender del precio de un solo product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binar sin prohibir]]></a:t>
            </a:r>
          </a:p>
        </p:txBody>
      </p:sp>
      <p:pic>
        <p:nvPicPr>
          <p:cNvPr id="3" name="" descr="Cuatro cereales, cuatro papeles">
            <a:hlinkClick r:id="rId3" tooltip="Cuatro cereales, cuatro papeles"/>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esperar de cada uno en la mesa y con qué se lleva bie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4-r01-oa03-cereales-y-tortilla"/>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cereal necesita otro enfoqu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3-cereales-y-tortilla"/>
              </a:rPr>
              <a:t><![CDATA[Tortilla, avena, arroz y pan: cereales del día 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situaciones en las que el cereal necesita otro enfoque. La enfermedad celíaca y la sensibilidad al gluten diagnosticada exigen eliminar el trigo, la cebada y el centeno, y eso es una indicación médica, no una moda: quien la sigue necesita orientación para no perder fibra ni nutrientes. En la diabetes, la cantidad y el reparto de los cereales se ajustan con el equipo de salud que trata el caso, no con una lista general. Y cuando se aumenta la fibra de golpe, aparecen gases y distensión: conviene subir despaci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cereal necesita otro enfoqu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3-cereales-y-tortilla"/>
              </a:rPr>
              <a:t><![CDATA[Tortilla, avena, arroz y pan: cereales del día 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merecen atención las personas mayores con problemas para masticar o tragar, para quienes el pan duro o el cereal seco pueden ser un riesgo, y los niños pequeños, que necesitan texturas adecuadas. En todos esos casos la pregunta no es «¿el cereal es bueno o malo?», sino «¿qué cereal, en qué cantidad y en qué textura le conviene a esta persona?». Esa respuesta necesita contexto y, muchas veces, a un profesional. Esta lección explica y ordena; no sustituye esa valoración ni convierte una condición diagnosticada en una recet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3-cereales-y-tortilla"/>
              </a:rPr>
              <a:t><![CDATA[Tortilla, avena, arroz y pan: cereales del día 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el cereal necesita otro enfoque · Procedimiento: elegir el cereal de la semana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lo que ya hay]]></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comprar, mira la despensa y el refrigerador: quizá ya tienes avena, arroz o maíz para nixtamal. Comprar lo que se va a usar evita paquetes abiertos y gorgoj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3-cereales-y-tortilla"/>
              </a:rPr>
              <a:t><![CDATA[Tortilla, avena, arroz y pan: cereales del día 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el cereal necesita otro enfoque · Procedimiento: elegir el cereal de la semana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dos cereales, no cinc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o para el desayuno y otro para la comida alcanza para variar. La variedad se construye rotando la semana siguiente, no llenando la alacen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3-cereales-y-tortilla"/>
              </a:rPr>
              <a:t><![CDATA[Tortilla, avena, arroz y pan: cereales del día 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el cereal necesita otro enfoque · Procedimiento: elegir el cereal de la semana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ee el empaque del pa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sca el primer ingrediente, la porción declarada y los sellos de la NOM-051. Compara con otro pan en la misma base. Si el grano entero no aparece, no es integral aunque lo diga el frent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3-cereales-y-tortilla"/>
              </a:rPr>
              <a:t><![CDATA[Tortilla, avena, arroz y pan: cereales del día 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el cereal necesita otro enfoque · Procedimiento: elegir el cereal de la semana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ija la medida caser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e en casa cuánto es una porción con lo que tienes: una tortilla, una rebanada, media taza. Sirve para repetir el plato sin pesar nada y para notar cuándo cambió.]]></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3-cereales-y-tortilla"/>
              </a:rPr>
              <a:t><![CDATA[Tortilla, avena, arroz y pan: cereales del día 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el cereal necesita otro enfoque · Procedimiento: elegir el cereal de la semana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rma la compañí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ún cereal va solo: frijol, huevo, verdura, fruta, yogur o aguacate. La compañía es lo que convierte un almidón en una comida que sostiene hasta la siguient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3-cereales-y-tortilla"/>
              </a:rPr>
              <a:t><![CDATA[Tortilla, avena, arroz y pan: cereales del día 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el cereal necesita otro enfoque · Procedimiento: elegir el cereal de la semana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Guarda y revis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an se guarda cerrado y en lugar fresco; si se humedece o aparece moho, se tira. La avena y el arroz, en recipiente hermético. Anota qué cereal se acabó primero: es el que tu casa realmente co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3-cereales-y-tortilla"/>
              </a:rPr>
              <a:t><![CDATA[Tortilla, avena, arroz y pan: cereales del día 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el cereal necesita otro enfoque · Caso ficticio: los tres panes de Lorena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Lorena compara tres panes de caja. Uno dice «integral» y es café; otro dice «multigrano»; el tercero anuncia «con fibra». Los tres traen sellos distintos y ninguno muestra con claridad cuánto grano entero tienen. En casa, su hijo mayor sólo quiere pan y su hija prefiere tortill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3-cereales-y-tortilla"/>
              </a:rPr>
              <a:t><![CDATA[Tortilla, avena, arroz y pan: cereales del día 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el cereal necesita otro enfoque · Caso ficticio: los tres panes de Lorena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revisa]]></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ira los paquetes y lee la lista de ingredientes. En el «multigrano», la primera harina es refinada y el azúcar aparece antes que la fibra. En el «con fibra», la fibra es añadida y el grano entero no consta. En el «integral», la harina integral de trigo es el primer ingrediente y trae un sello menos que los otros dos. Compara las porciones declaradas antes de decidi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3-cereales-y-tortilla"/>
              </a:rPr>
              <a:t><![CDATA[Tortilla, avena, arroz y pan: cereales del día 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el cereal necesita otro enfoque · Caso ficticio: los tres panes de Lorena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aprende]]></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rena no destierra la tortilla ni compra el pan más caro: elige el que tiene harina integral como primer ingrediente y menos sellos, y sigue comprando tortilla para la comida. Sirve el pan con fruta o huevo, no solo. Anota que la palabra del frente no basta y que la lista de ingredientes, en cambio, casi nunca miente. La decisión no fue «pan sí o no», fue «qué pan y con qué».]]></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cereal necesita otro enfoque]]></a:t>
            </a:r>
          </a:p>
        </p:txBody>
      </p:sp>
      <p:pic>
        <p:nvPicPr>
          <p:cNvPr id="3" name="" descr="Antes de meter el pan al carrito">
            <a:hlinkClick r:id="rId3" tooltip="Antes de meter el pan al carrito"/>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que se hacen en menos de un minut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4-r01-oa03-cereales-y-tortilla"/>
              </a:rPr>
              <a:t><![CDATA[Ver imagen original en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3-cereales-y-tortilla"/>
              </a:rPr>
              <a:t><![CDATA[Tortilla, avena, arroz y pan: cereales del día 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r por el color del pan. Un pan moreno puede deberse a colorante de caramelo o a melaza, no a grano entero. La lista de ingredientes dice más que el tono de la miga y que la palabra «artesanal» del empaque.]]></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er que «multigrano» es integral. Varios granos refinados siguen siendo granos refinados. Si la primera harina no es integral y el porcentaje de grano entero no aparece, el producto no ofrece la fibra que se le atribuy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3-cereales-y-tortilla"/>
              </a:rPr>
              <a:t><![CDATA[Tortilla, avena, arroz y pan: cereales del día 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tar la tortilla para «bajar». Eliminar el cereal de la comida no arregla el plato si el resto sigue igual: deja un hueco que suele llenarse con otra cosa. La porción y la compañía deciden más que la ausencia.]]></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r dos panes por el número de sellos sin mirar la porción. Un pan puede traer menos sellos porque su porción declarada es más pequeña, no porque sea mejor. Sin la misma base de comparación, el dato engañ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3-cereales-y-tortilla"/>
              </a:rPr>
              <a:t><![CDATA[Tortilla, avena, arroz y pan: cereales del día 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umentar la fibra de golpe. Pasar de pan blanco a integral, sumar avena y leguminosa la misma semana suele traer gases y distensión. Subir despacio y beber agua hace que el cambio se sosteng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3-cereales-y-tortilla"/>
              </a:rPr>
              <a:t><![CDATA[Tortilla, avena, arroz y pan: cereales del día 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empaque dice «integral» y el primer ingrediente no es harina integral o grano entero, trátalo como cereal refinad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comparas dos panes, hazlo con la misma porción declarada y con la lista de ingredientes a la vist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cereal es lo único en el plato, añade leguminosa, huevo, verdura o fruta antes de aumentar la cantidad.]]></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e preocupa el peso, ajusta la porción y la frecuencia del conjunto, no elimines un grupo enter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3-cereales-y-tortilla"/>
              </a:rPr>
              <a:t><![CDATA[Tortilla, avena, arroz y pan: cereales del día 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enfermedad celíaca, diabetes, problemas para tragar o una condición diagnosticada, la elección y la cantidad se consultan con quien trata el cas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3-cereales-y-tortilla"/>
              </a:rPr>
              <a:t><![CDATA[Tortilla, avena, arroz y pan: cereales del día 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2]]></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con un profesional si tienes enfermedad celíaca o sensibilidad al gluten diagnosticada, si vives con diabetes y necesitas ajustar el reparto de los cereales, si aparecen molestias digestivas persistentes al aumentar la fibra o si alguien en casa tiene problemas para masticar o traga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3-cereales-y-tortilla"/>
              </a:rPr>
              <a:t><![CDATA[Tortilla, avena, arroz y pan: cereales del día 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2]]></a:t>
            </a:r>
          </a:p>
        </p:txBody>
      </p:sp>
      <p:sp>
        <p:nvSpPr>
          <p:cNvPr id="7" name="" descr=""/>
          <p:cNvSpPr/>
          <p:nvPr/>
        </p:nvSpPr>
        <p:spPr>
          <a:xfrm>
            <a:off x="514350" y="1219200"/>
            <a:ext cx="8115300" cy="16478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ambién si un niño pequeño rechaza texturas o si sospechas una reacción alérgica a un cereal. Esta lección explica cómo elegir y combinar; no prescribe dietas, no fija cantidades y no sustituye la valoración de quien trata tu caso. Ninguna palabra del empaque equivale a una indicación médic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3-cereales-y-tortilla"/>
              </a:rPr>
              <a:t><![CDATA[Tortilla, avena, arroz y pan: cereales del día 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la pista más confiable para saber si un pan es integral?]]></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color café de la miga.]]></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palabra «multigrano» en el frente del paquete.]]></a:t>
            </a:r>
          </a:p>
        </p:txBody>
      </p:sp>
      <p:sp>
        <p:nvSpPr>
          <p:cNvPr id="11" name=""/>
          <p:cNvSpPr txBox="1"/>
          <p:nvPr/>
        </p:nvSpPr>
        <p:spPr>
          <a:xfrm>
            <a:off x="666750" y="2752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la harina integral o el grano entero aparezcan entre los primeros ingredientes.]]></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tenga más rebanadas por paquet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3-cereales-y-tortilla"/>
              </a:rPr>
              <a:t><![CDATA[Tortilla, avena, arroz y pan: cereales del día 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os panes traen distinto número de sellos. ¿Qué hace falta para compararlos bie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parar el precio del paquete complet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sar la misma base de porción y revisar los ingredientes.]]></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egir el que tenga menos sellos sin mirar nada más.]]></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Guiarse por el que se vea más oscur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3-cereales-y-tortilla"/>
              </a:rPr>
              <a:t><![CDATA[Tortilla, avena, arroz y pan: cereales del día 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cereal refinado es un veneno y debe desaparecer de la mes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3-cereales-y-tortilla"/>
              </a:rPr>
              <a:t><![CDATA[Tortilla, avena, arroz y pan: cereales del día 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lato de arroz solo y el mismo arroz con verdura, frijol y huevo son comidas equivalente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3-cereales-y-tortilla"/>
              </a:rPr>
              <a:t><![CDATA[Tortilla, avena, arroz y pan: cereales del día 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cereal con la compañía que mejor lo complet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Tortilla de maíz]]></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ven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rroz]]></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an de trigo]]></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Fruta y yogur]]></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enteja y verdur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3-cereales-y-tortilla"/>
              </a:rPr>
              <a:t><![CDATA[Tortilla, avena, arroz y pan: cereales del día 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guacate y jitomat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Frijol y sals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3-cereales-y-tortilla"/>
              </a:rPr>
              <a:t><![CDATA[Tortilla, avena, arroz y pan: cereales del día 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lista de ingredientes se ordena de mayor a menor ___. Para comparar dos panes hay que usar la misma ___ declarad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3-cereales-y-tortilla"/>
              </a:rPr>
              <a:t><![CDATA[Tortilla, avena, arroz y pan: cereales del día 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según lo que está mirand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Un ingrediente]]></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Una porción]]></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Una comparació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Harina integral de trigo]]></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Una rebanada delgada de pan]]></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ste pan trae dos sellos y el otro un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3-cereales-y-tortilla"/>
              </a:rPr>
              <a:t><![CDATA[Tortilla, avena, arroz y pan: cereales del día 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zúcar como segundo ingrediente]]></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Media taza de arroz cocid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os dos declaran la misma base]]></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3-cereales-y-tortilla"/>
              </a:rPr>
              <a:t><![CDATA[Tortilla, avena, arroz y pan: cereales del día 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paré los dos panes con la misma porción declarad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é que la harina integral fuera el primer ingrediente.]]></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el pan es café, seguramente es integral y tiene más fibra.]]></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nté los sellos de cada uno y anoté de qué eran.]]></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egí el que tenía menos sellos y serví fruta al lad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3-cereales-y-tortilla"/>
              </a:rPr>
              <a:t><![CDATA[Tortilla, avena, arroz y pan: cereales del día 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4-r01-oa03-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4-r01-oa03-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4-r01-oa03-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4-r01-oa03-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4-r01-oa03-ex05]]></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3-cereales-y-tortilla"/>
              </a:rPr>
              <a:t><![CDATA[Tortilla, avena, arroz y pan: cereales del día 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4-r01-oa03-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4-r01-oa03-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4-r01-oa03-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Reconoces un integral por sus ingredientes, usas porciones caseras, lees los sellos del pan y combinas el cereal con algo más.]]></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sección de la etiqueta y a la matriz de los cuatro cereales; después compara dos panes de tu tienda con la misma por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3-cereales-y-tortilla"/>
              </a:rPr>
              <a:t><![CDATA[Tortilla, avena, arroz y pan: cereales del día 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ma el cereal que más comes en la semana y responde: ¿por qué ese? ¿Es por gusto, por precio, por costumbre o porque es lo que hay? Anota una compañía que podrías añadirle para que el plato sostenga más, sin quitarle nada.]]></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gra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3-cereales-y-tortilla"/>
              </a:rPr>
              <a:t><![CDATA[Tortilla, avena, arroz y pan: cereales del día 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2]]></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143250"/>
                <a:gridCol w="49720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real integ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rano entero: salvado, germen y endosper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gral de menti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lor café sin harina integral en ingredi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ción cas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rtilla, rebanada, media taza, pu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llo NOM-05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forma exceso; no prohíbe el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real so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a comida: pide leguminosa o verd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gran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3-cereales-y-tortilla"/>
              </a:rPr>
              <a:t><![CDATA[Tortilla, avena, arroz y pan: cereales del día 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4-r01-oa03-cereales-y-tortilla"/>
              </a:rPr>
              <a:t><![CDATA[Abrir el juego en el O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anaquel y la mesa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3-cereales-y-tortilla"/>
              </a:rPr>
              <a:t><![CDATA[Tortilla, avena, arroz y pan: cereales del día 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 cereal integral?]]></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anaquel y la mesa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3-cereales-y-tortilla"/>
              </a:rPr>
              <a:t><![CDATA[Tortilla, avena, arroz y pan: cereales del día 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grano que conserva salvado, germen y endospermo. En el empaque se reconoce porque la harina integral o el grano entero aparecen entre los primeros ingredientes, no por el color.]]></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anaquel y la mesa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3-cereales-y-tortilla"/>
              </a:rPr>
              <a:t><![CDATA[Tortilla, avena, arroz y pan: cereales del día 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os sellos de la NOM-051 prohíben el product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anaquel y la mesa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3-cereales-y-tortilla"/>
              </a:rPr>
              <a:t><![CDATA[Tortilla, avena, arroz y pan: cereales del día 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informan sobre exceso de azúcares, grasas saturadas, grasas trans, sodio o contenido energético. Sirven para comparar con otra opción en la misma base de porció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anaquel y la mesa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3-cereales-y-tortilla"/>
              </a:rPr>
              <a:t><![CDATA[Tortilla, avena, arroz y pan: cereales del día 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mido una porción sin báscul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anaquel y la mesa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3-cereales-y-tortilla"/>
              </a:rPr>
              <a:t><![CDATA[Tortilla, avena, arroz y pan: cereales del día 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medidas caseras: una tortilla, una rebanada, media taza de arroz o avena, un puño de cereal seco. Son referencias para repetir el plato, no una prescripción.]]></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anaquel y la mesa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3-cereales-y-tortilla"/>
              </a:rPr>
              <a:t><![CDATA[Tortilla, avena, arroz y pan: cereales del día 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l cereal refinado es mal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anaquel y la mesa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3-cereales-y-tortilla"/>
              </a:rPr>
              <a:t><![CDATA[Tortilla, avena, arroz y pan: cereales del día 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es un veneno: es el mismo grano con menos fibra. Puede formar parte de una comida completa si se acompaña de leguminosa, verdura y algo de gras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anaquel y la mesa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3-cereales-y-tortilla"/>
              </a:rPr>
              <a:t><![CDATA[Tortilla, avena, arroz y pan: cereales del día 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si el pan integral no me gust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anaquel y la mesa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3-cereales-y-tortilla"/>
              </a:rPr>
              <a:t><![CDATA[Tortilla, avena, arroz y pan: cereales del día 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lterna cereales y cubre la fibra con leguminosa, fruta y verdura durante el día. Forzar un producto que no gusta no mejora la alimentació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3-cereales-y-tortilla"/>
              </a:rPr>
              <a:t><![CDATA[Tortilla, avena, arroz y pan: cereales del día 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ereal es base, no culpable: tortilla, arroz, avena y pan sostienen la comida y acompañan el guiso. «Integral» se reconoce por la harina o el grano entero en los ingredientes, no por el color. Las porciones caseras sirven para repetir el plato sin báscula, y la proporción del plato importa más que el número. En el anaquel, compara con la misma porción y lee los sellos sin convertirlos en prohibiciones. Y recuerda que ningún cereal es una comida completa: la compañía es la que decide.]]></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3-cereales-y-tortilla"/>
              </a:rPr>
              <a:t><![CDATA[Tortilla, avena, arroz y pan: cereales del día 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2]]></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 de enero de 2026) · https://www.who.int/es/news-room/fact-sheets/detail/healthy-diet · consulta: 2026-10-25 · alcance: Alcance internacional. Nombra el maíz, la avena, el trigo y el arroz integral entre los cereales integrales de una alimentación saludable y señala los alimentos mínimamente procesados como base. Recomendación de población; no fija porcione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3-cereales-y-tortilla"/>
              </a:rPr>
              <a:t><![CDATA[Tortilla, avena, arroz y pan: cereales del día 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OM051 · Secretaría de Economía, Fue aprobada la modificación a la NOM-051 sobre etiquetado de alimentos y bebidas (26 de enero de 2020) · https://www.gob.mx/se/articulos/fue-aprobada-la-modificacion-a-la-nom-051-sobre-etiquetado-de-alimentos-y-bebidas · consulta: 2026-10-25 · alcance: Alcance federal en México. Explica el etiquetado frontal y los sellos por exceso de azúcares, grasas trans, grasas saturadas, sodio y contenido energético. Se cita para enseñar a leer el empaque; no se usan umbrales ni cifras de la norm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3-cereales-y-tortilla"/>
              </a:rPr>
              <a:t><![CDATA[Tortilla, avena, arroz y pan: cereales del día 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UIAS-MX · Guías Alimentarias Saludables y Sostenibles para la Población Mexicana 2025, Secretaría de Salud · https://www.gob.mx/salud/sinsamac/documentos/guias-alimentarias-saludables-y-sostenibles-para-la-poblacion-mexicana-2025 · consulta: 2026-10-25 · alcance: Alcance federal en México, orientación alimentaria. Documento del 16-10-2025 que propone patrones y prácticas alimentarias más saludables y sostenibles. Se usa para el marco de patrones y el contexto mexicano, no para cantidade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3-cereales-y-tortilla"/>
              </a:rPr>
              <a:t><![CDATA[Tortilla, avena, arroz y pan: cereales del día a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Lección de carácter informativo; no prescribe dietas, no fija cantidades y no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2026-10-26T09:26:56Z</dcterms:created>
  <dcterms:modified xsi:type="dcterms:W3CDTF">2026-10-26T09:26:56Z</dcterms:modified>
  <dc:title>Tortilla, avena, arroz y pan: cereales del día a día</dc:title>
  <dc:description>Presentación editable del OA «Tortilla, avena, arroz y pan: cereales del día a día». Enlace: https://saludyestetica.lumbre.lat/object/sye-c24-r01-oa03-cereales-y-tortilla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