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2-leguminos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ijol, lenteja y garbanzo: la proteína que también trae fibr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ijol, lenteja y garbanzo: la proteína que también trae fibr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trae un puño de leguminos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mojo: qué hace y qué no hace»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mojo: qué hace y qué no hace»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mojo: qué hace y qué no hac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olla: del grano duro al grano que ced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grano seco al plato: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secuencia que sirve para frijol, garbanzo y haba; la lenteja se salta el primer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real y leguminosa: la pareja que se complet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rinden y cómo siguen rindiendo»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rinden y cómo siguen rindiendo»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leguminosas, tres rit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esperar de cada una en la olla y para qué se presta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olerancia y frecuencia: subir sin pelea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na olla de leguminosa que rin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y revisa el gr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oge la leguminosa que tu casa ya come y revisa que no traiga piedras, granos picados o polvo. Si es la primera vez que pruebas una, compra poco: el desperdicio también c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na olla de leguminosa que rin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moja si l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rijol, garbanzo y haba seca: agua limpia de ocho a doce horas, en refrigerador si hace calor. Lenteja y chícharo partido pueden ir directo a la olla. Tira siempre el agua del rem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na olla de leguminosa que rin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ocina con agua y aromát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bre con agua abundante, añade cebolla, ajo y la hierba que tengas, y mantén un hervor suave. Si falta agua, añade caliente. Prueba el grano en lugar de mirar el reloj.]]></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na olla de leguminosa que rin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justa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el grano ceda, corrige la sal y añade lo ácido: tomate, limón o vinagre. Agregarlos antes retrasa el ablandamiento y alarga la co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na olla de leguminosa que rin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parte y gu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 lo que se comerá en dos o tres días y congela el resto con un poco de caldo, en porciones del tamaño de una comida. Etiqueta con fecha y usa primero lo más antigu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na olla de leguminosa que rin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ale otro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arte va al plato tal cual y otra se convierte en ingrediente: licuada para sopa, machacada para untar, entera para rellenar o mezclada con arroz y verdura. Así no se repite el mismo plat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olla de Raú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aúl compra frijol de lata por falta de tiempo, su hija dice que le inflama y su madre asegura que sin remojo el frijol «no es proteína». Quiere cambiar una comida de carne por lentejas sin que la familia abandone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olla de Raú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domingo remoja medio kilo de frijol, tira el agua, lo cuece con cebolla y epazote y lo reparte en tres recipientes: uno al refrigerador y dos al congelador con caldo. Esa semana usa una lata de reserva, pero la enjuaga antes. Con la hija acuerda servir porciones más pequeñas y repartirlas entre la comida y la 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olla de Raú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frijol de olla le costó menos por plato que la lata y le resolvió tres comidas. La hija notó menos molestias con la porción pequeña, aunque no desaparecieron: eso es información para ajustar, no una falla. La lenteja entró como sopa un martes, con tortilla, y nadie extrañó la carne ese día. Raúl no cambió su dieta: cambió el día en que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apagar la 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evitan un guiso deshecho o un grano d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ablanda, acorta la cocción y arrastra parte de los compuestos que fermen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mojo cumple tres funciones concretas y ninguna de ellas es cambiar la composición del grano. El almidón sigue ahí y la cocción completa sigue siendo obliga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Alimentación sana: las legumbres incluyen lentejas, garbanzos, frijoles y guisantes secos, y forman parte de la base de la alimentación junto a los cereales integ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2-leguminos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el cereal y la leguminosa tienen aminoácidos distintos y juntos cubren mejor lo que el cuerpo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cereales son bajos en lisina y las leguminosas en metionina; juntos cubren mejor el patrón de aminoácidos. No hace falta que coincidan en el mismo bocado: cuenta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 proteínas del curso 19 desarrolla la complementación; aquí se aplica a la cocina mexic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2-leguminos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leguminosa cocida aporta proteína y fibra en el mismo alimento. Decir que sólo es almidón deja fuera la mitad de lo que trae y empuja a comprar proteína que ya estaba en la 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Alimentación sana: las legumbres se incluyen entre los alimentos de la base de una dieta saludable, junto a cereales integrales, verduras y fr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2-leguminosa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nteja se cuece en poco tiempo sin remojo. El garbanzo y el frijol sí agradecen la noche en agua. No es una obligación universal: es un ajuste según el gr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el comportamiento de frijol, garbanzo, lenteja y haba seca en la 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2-leguminos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ijol → Cocción larga; se deshace si se p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nteja → Cocción corta; mantiene la 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arbanzo → Cocción larga y textura 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aba seca → Cocción media y piel 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iempo real depende de la edad del grano; la matriz de la lección lo ordena por compor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2-leguminos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mojo · ác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mojo arrastra compuestos que producen gases y los ácidos retrasan el ablandamiento si entran al principio. Dos ajustes pequeños cambian el resultado de la 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cedimiento de la lección: remojar, tirar el agua y sazonar lo ácido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2-leguminos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irar el agua del remojo antes de cocer → Remojo y co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rvir tortilla junto al frijol → Comb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mparar el precio por porción comestible → Compra y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ñadir el limón cuando el grano ya está suave → Remojo y co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ngelar en porciones con caldo → Compra y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umar lentejas a la sopa de verduras → Comb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decisión pertenece a un momento distinto y todas caben en la mism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2-leguminos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frijol es un carbohidrato, no cuenta como fuente de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guminosa aporta proteína y fibra a la vez. Reducirla a «carbohidrato» es mirar una sola parte de su composición y conclui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corrige la idea de que el frijol es sólo almid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2-leguminos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comiste leguminosa. ¿Fue de lata o de olla? ¿La acompañaste de cereal? Anota una sola cosa que podrías ajustar la próxima vez: el remojo, el tiempo de cocción, la porción o la compañía d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porta una leguminosa c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teína vegetal y fibra en el mismo alimento, además de minerales como hierro y potasio. Su cantidad cambia con la variedad, el suelo y la cocción; no es «puro carbohid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remojo es oblig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ara todas. La lenteja y el chícharo partido suelen cocinarse sin remojo; el frijol, el garbanzo y el haba seca agradecen de ocho a doce horas en agua, que después se 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é que el grano ya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prueba: si al presionarlo con la cuchara cede sin deshacerse, está listo. El reloj orienta, pero la edad del grano cambia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combina con ce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da uno aporta aminoácidos que al otro le faltan. No hace falta en el mismo bocado: tortilla en la comida y frijol en la cena ya forman la pareja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me cae pe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duce la porción, tira el agua del remojo, enjuaga la lata y reparte en dos comidas. Si hay dolor, diarrea persistente o sangr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2-leguminosa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708" r:id="rId1"/>
    <p:sldLayoutId id="2482019709" r:id="rId2"/>
    <p:sldLayoutId id="2482019710" r:id="rId3"/>
    <p:sldLayoutId id="248201971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4aa5db7ae146c09da3ef2133e950c30a6d8a7f51d65f42c1.jpg"/>
  <Relationship Id="rId3" Type="http://schemas.openxmlformats.org/officeDocument/2006/relationships/hyperlink" Target="https://saludyestetica.lumbre.lat/object/sye-c24-r01-oa02-leguminos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4-r01-oa02-leguminosas" TargetMode="External"/>
  <Relationship Id="rId4" Type="http://schemas.openxmlformats.org/officeDocument/2006/relationships/hyperlink" Target="https://saludyestetica.lumbre.lat/object/sye-c24-r01-oa02-leguminosa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4-r01-oa02-leguminosas" TargetMode="External"/>
  <Relationship Id="rId4" Type="http://schemas.openxmlformats.org/officeDocument/2006/relationships/hyperlink" Target="https://saludyestetica.lumbre.lat/object/sye-c24-r01-oa02-leguminosas"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4-r01-oa02-leguminosas" TargetMode="External"/>
  <Relationship Id="rId4" Type="http://schemas.openxmlformats.org/officeDocument/2006/relationships/hyperlink" Target="https://saludyestetica.lumbre.lat/object/sye-c24-r01-oa02-leguminosas"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hyperlink" Target="https://saludyestetica.lumbre.lat/object/sye-c24-r01-oa02-leguminosas"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2-leguminosas"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rijo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ntej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arbanz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teí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ambié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a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br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4-r01-oa02-leguminos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n las leguminosas, aplicar un remojo y una cocción que funcionen en casa, combinarlas con cereales y aumentar su frecuencia con decisiones concretas de compra, conservación y tolerancia digestiva, sin prescribir cantidades ni diet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Explica qué trae un puño de leguminosa, cómo remojar y cocer para que quede entera y sabrosa, por qué se combina con el cereal, por qué rinde en el presupuesto y cómo subir su frecuencia sin pelearse con la digestión.]]></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eguminosas · frijol · lenteja · garbanzo · fibra · cocina case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ijol, lenteja y garbanzo: la proteína que también trae fib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y cocina en casa. No requiere conocimientos previos. Lección de carácter informativo: no prescribe dietas, no fija cantidades individuales y no sustituye la valoración de un profesional sanitario. No habilita para ejercer ninguna profesión de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ijol, lenteja y garbanzo: la proteína que también trae fib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aúl, nombre inventado, tiene 41 años y cocina para tres. Compra frijol de lata porque «el de olla tarda mucho», y su hija de 15 años dice que el frijol le inflama la panza. Su madre insiste en que hay que remojarlo desde la noche anterior y en que sin remojo «es puro carbohidrato y no sirve de proteí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ijol, lenteja y garbanzo: la proteína que también trae fib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misma semana, Raúl vio en el mercado que el kilo de lenteja estaba más barato que el de pollo y se preguntó si podría cambiar una comida de carne por lentejas sin que su familia protestara. Ninguna de las tres ideas que trae —lata sí o no, remojo obligatorio, frijol que no es proteína— es del todo cierta ni del todo falsa.]]></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las ordena con la olla sobre la mesa: qué trae la leguminosa, cómo se cuece para que quede bien, con qué se combina y cómo se sube su frecuencia sin que la digestión pase fact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trae un puño de legumino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leguminosas son las semillas secas de la familia de las leguminosas: frijol, lenteja, garbanzo, haba seca, chícharo seco y soya, entre otras. La OMS las coloca junto a los cereales integrales, las verduras y las frutas como parte de la base de una alimentación saludable, y menciona en particular las lentejas, los garbanzos, los frijoles y los guisantes secos. En la cocina mexicana ocupan un lugar que no necesita presentación: el frijol de la olla, la sopa de lentejas, el garbanzo del caldo o el hummus. Lo que sí necesita explicación es qué traen además de energí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trae un puño de legumino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uño de leguminosa cocida aporta proteína vegetal y fibra en el mismo alimento, algo que casi ningún otro hace: la carne trae proteína sin fibra, y la fruta trae fibra con muy poca proteína. También suma minerales como hierro y potasio, aunque su cantidad cambia con la variedad, el suelo y la cocción. Esa combinación explica por qué llenan: la fibra da volumen y la proteína tarda más en digerirse. No son un medicamento ni un sustituto de un tratamiento; son un alimento que, por lo que trae, conviene tener cerc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mojo: qué hace y qué no hac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mojo cumple tres funciones concretas: ablanda la semilla, acorta el tiempo de cocción y arrastra parte de los compuestos que fermentan en el intestino y producen gases. No convierte al frijol en un alimento «bajo en carbohidratos», no le quita el almidón y no lo vuelve más proteico. Lo que sí logra es que la olla termine antes y que el grano quede entero en lugar de deshecho. Las lentejas y los chícharos partidos suelen cocinarse sin remojo; el garbanzo y el frijol guardado de una temporada anterior agradecen la noche en agu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mojo: qué hace y qué no hac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bre la semilla con agua limpia y déjala de ocho a doce horas, en un lugar fresco o en el refrigerador si hace calor. Tira esa agua y enjuaga antes de cocinar: es la forma más simple de reducir las molestias digestivas. Si el agua amanece turbia o con espuma, cámbiala a medio remojo. Si se te olvidó, hay un atajo: hierve unos minutos, apaga, tapa y deja reposar una hora. Y hay una regla que no se negocia: el frijol crudo o a medio cocer no se come. La cocción completa es parte de la seguridad del platillo, no un detalle de text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mojo: qué hace y qué no hac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 qué aportan las leguminosas, cómo remojarlas y cocerlas y cómo combinarlas. No prescribe dietas, no fija gramos ni porciones individuales y no sustituye la valoración de un profesional sanitario. No habilita para ejercer ninguna profesión de sal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mojo: qué hace y qué no hac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frijol no es «puro carbohidrato»]]></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leguminosa cocida trae proteína y fibra a la vez. Decir que sólo es almidón deja fuera la mitad de lo que aporta y empuja a comprar proteína que ya estaba en la olla. Tampoco es una carne vegetal: es su propio alimento, con su propia composición.]]></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olla, tres comidas]]></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cina una vez y reparte: una porción para el día, otra al refrigerador y otra al congelador con caldo. El frijol que ya está listo se usa como ingrediente y deja de competir con el reloj de la sem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olla: del grano duro al grano que ce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lla pide agua abundante, fuego suave y tiempo. El grano debe moverse sin pegarse y quedar cubierto durante toda la cocción; si se seca, se añade agua caliente, no fría. La cebolla, el ajo, una hoja de laurel o una rama de epazote hacen mucho por el sabor y no necesitan caldo industrial. La sal puede ir al principio o al final: no endurece el grano, aunque muchas cocineras prefieren esperar a que esté suave para ajustar el punto. No hace falta una olla especial: sirve la que tengas, de fondo grueso si es posible. La olla de presión acorta el tiempo y conserva mejor la forma del gra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olla: del grano duro al grano que ce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lote es distinto: un frijol del año se cuece antes que uno guardado dos temporadas, y el garbanzo tarda más que la lenteja. Por eso conviene probar en lugar de confiar en el reloj: si al presionar un grano con la cuchara cede sin deshacerse, ya está. El tomate, el limón y el vinagre conviene añadirlos al final, porque al principio retrasan el ablandamiento. Y el caldo de la cocción no es un desecho: ahí queda parte del sabor y de lo que se disuelve, así que sirve para el guiso, la sopa o el arroz.]]></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olla: del grano duro al grano que cede]]></a:t>
            </a:r>
          </a:p>
        </p:txBody>
      </p:sp>
      <p:pic>
        <p:nvPicPr>
          <p:cNvPr id="3" name="" descr="Del grano seco al plato: cinco pasos">
            <a:hlinkClick r:id="rId3" tooltip="Del grano seco al plato: cinco pasos"/>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secuencia que sirve para frijol, garbanzo y haba; la lenteja se salta el primer pa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2-leguminosa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eal y leguminosa: la pareja que se compl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ereal y la leguminosa se completan porque cada uno tiene poco de lo que al otro le sobra: los cereales son bajos en lisina y las leguminosas en metionina, dos aminoácidos que el cuerpo necesita para armar proteína. La lección de proteínas del curso 19 lo explica con calma; aquí basta la consecuencia práctica. Tortilla con frijol, arroz con lentejas, pan con garbanzo, pasta con habas: ninguna de esas parejas es un invento de moda, es la cocina de siempre resolviendo el mismo problema con lo que habí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eal y leguminosa: la pareja que se compl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combinar en el mismo bocado ni calcular proporciones. Lo que cuenta es el día: si el desayuno lleva frijol y la comida arroz, la pareja ya ocurrió. Tampoco hay que esperar que la mezcla «libere» algo especial. El beneficio es más sencillo: dos alimentos que juntos cubren mejor lo que el cuerpo necesita, con fibra y sin depender de la carne. Y si un día solo hay leguminosa, no pasa nada; el cereal aparece en otra comida y la semana sigue completa. Lo que sí conviene evitar es la idea de que la mezcla hace magia: lo que hace es cubrir mejor, nada má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eal y leguminosa: la pareja que se compl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al cocinar leguminosas y una respuesta práctica para cada 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819275"/>
                <a:gridCol w="3190875"/>
                <a:gridCol w="3105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e olvidó remoj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erve unos minutos, apaga, tapa y deja reposar una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mojo corto ablanda lo suficiente para cocinar el mism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rijol me infl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uce la porción, tira el agua del remojo y reparte en dos com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bra fermenta; menos cantidad por vez suele molestar me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engo tiempo entre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cina una olla por tanda y congela en porciones con cal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ingrediente listo compite mejor con la lata que el grano s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819275"/>
                <a:gridCol w="3190875"/>
                <a:gridCol w="3105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ata sale más 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 por porción comestible y enjuaga antes de u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aga el tiempo ahorrado; el enjuague baja el sodio superf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quiere comer frijol otr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Úsalo como ingrediente: sopa, huevo, relleno, dip, ensal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la forma, no el alimento, y evita el cansancio del pl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rinden y cómo siguen rindien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kilo de leguminosa seca rinde varias comidas, aguanta meses en un frasco cerrado y no necesita refrigeración. Por eso el precio por plato suele ser bajo incluso cuando el precio por kilo sube: se compara con lo que cuesta la proteína de una comida, no con el paquet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ata cuesta más por porción comestible, pero ahorra tiempo y gas; el sobre de frijol cocido queda en un punto intermedio. La decisión razonable no es «seco siempre» ni «lata siempre», sino cuánto tiempo tienes esta sem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rinden y cómo siguen rindien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rijol a granel de una abarrotería con buena rotación suele ser la opción más barata, siempre que revises que no tenga polvo ni granos picad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rinden y cómo siguen rindien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cinar por tandas es la estrategia que más rinde: una olla el domingo, porciones en el refrigerador para tres o cuatro días y el resto al congelador con un poco de caldo. Así el frijol deja de ser un platillo y se vuelve un ingrediente: se suma a la sopa, al guisado, al huevo, a la ensalada o al relleno de una quesadilla. También sirve para estirar un guiso de carne sin que nadie lo note. Esa es la forma más realista de que aparezca entre semana sin cocinar todos los días. Congela en bolsas planas o en recipientes del tamaño de una comida: se descongelan antes y ocupan menos espac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rinden y cómo siguen rindiendo]]></a:t>
            </a:r>
          </a:p>
        </p:txBody>
      </p:sp>
      <p:pic>
        <p:nvPicPr>
          <p:cNvPr id="3" name="" descr="Tres leguminosas, tres ritmos">
            <a:hlinkClick r:id="rId3" tooltip="Tres leguminosas, tres ritmo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esperar de cada una en la olla y para qué se presta mejo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2-leguminosas"/>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lerancia y frecuencia: subir sin pele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gases son frecuentes y no significan que el alimento te haga daño. La fibra fermenta en el intestino y produce gas; es parte de su trabajo. Lo que ayuda es subir la cantidad poco a poco, empezar por lentejas o por porciones pequeñas, tirar el agua del remojo, enjuagar la lata y masticar bien. También ayuda repartir la leguminosa en varias comidas en lugar de concentrarla en una sola. Si el malestar es distensión pasajera, es información para ajustar; si hay dolor, diarrea persistente o sangre, es motivo de consul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lerancia y frecuencia: subir sin pele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aumentar la frecuencia no hace falta un plan rígido. Elige un día fijo para cocinar, ten una lata de reserva para emergencias y prueba una receta nueva al mes. Añadir frijol al desayuno o lentejas a la sopa cuenta más que proponerse comer leguminosa todos los días y abandonar en dos semanas. Y conviene distinguir tres cosas: no me gusta, me cae pesado y me hace daño. La primera se resuelve con otra preparación; la segunda, con ajustes de cantidad y cocción; la tercera merece consulta, sobre todo si aparecen ronchas, hinchazón de labios o dificultad para respir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olerancia y frecuencia: subir sin pelear · Procedimiento: una olla de leguminosa que rinde la seman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y revisa el gran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oge la leguminosa que tu casa ya come y revisa que no traiga piedras, granos picados o polvo. Si es la primera vez que pruebas una, compra poco: el desperdicio también cues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olerancia y frecuencia: subir sin pelear · Procedimiento: una olla de leguminosa que rinde la seman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moja si le toc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ijol, garbanzo y haba seca: agua limpia de ocho a doce horas, en refrigerador si hace calor. Lenteja y chícharo partido pueden ir directo a la olla. Tira siempre el agua del remoj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olerancia y frecuencia: subir sin pelear · Procedimiento: una olla de leguminosa que rinde la seman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cina con agua y aromátic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bre con agua abundante, añade cebolla, ajo y la hierba que tengas, y mantén un hervor suave. Si falta agua, añade caliente. Prueba el grano en lugar de mirar el reloj.]]></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olerancia y frecuencia: subir sin pelear · Procedimiento: una olla de leguminosa que rinde la seman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al fin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grano ceda, corrige la sal y añade lo ácido: tomate, limón o vinagre. Agregarlos antes retrasa el ablandamiento y alarga la coc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olerancia y frecuencia: subir sin pelear · Procedimiento: una olla de leguminosa que rinde la seman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rte y guar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lo que se comerá en dos o tres días y congela el resto con un poco de caldo, en porciones del tamaño de una comida. Etiqueta con fecha y usa primero lo más antigu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olerancia y frecuencia: subir sin pelear · Procedimiento: una olla de leguminosa que rinde la seman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ale otro pape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arte va al plato tal cual y otra se convierte en ingrediente: licuada para sopa, machacada para untar, entera para rellenar o mezclada con arroz y verdura. Así no se repite el mismo platill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lerancia y frecuencia: subir sin pelear · Caso ficticio: la olla de Raúl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aúl compra frijol de lata por falta de tiempo, su hija dice que le inflama y su madre asegura que sin remojo el frijol «no es proteína». Quiere cambiar una comida de carne por lentejas sin que la familia abandone el pla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lerancia y frecuencia: subir sin pelear · Caso ficticio: la olla de Raúl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prueb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omingo remoja medio kilo de frijol, tira el agua, lo cuece con cebolla y epazote y lo reparte en tres recipientes: uno al refrigerador y dos al congelador con caldo. Esa semana usa una lata de reserva, pero la enjuaga antes. Con la hija acuerda servir porciones más pequeñas y repartirlas entre la comida y la ce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lerancia y frecuencia: subir sin pelear · Caso ficticio: la olla de Raúl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aprend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rijol de olla le costó menos por plato que la lata y le resolvió tres comidas. La hija notó menos molestias con la porción pequeña, aunque no desaparecieron: eso es información para ajustar, no una falla. La lenteja entró como sopa un martes, con tortilla, y nadie extrañó la carne ese día. Raúl no cambió su dieta: cambió el día en que coci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lerancia y frecuencia: subir sin pelear]]></a:t>
            </a:r>
          </a:p>
        </p:txBody>
      </p:sp>
      <p:pic>
        <p:nvPicPr>
          <p:cNvPr id="3" name="" descr="Antes de apagar la olla">
            <a:hlinkClick r:id="rId3" tooltip="Antes de apagar la oll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evitan un guiso deshecho o un grano du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2-leguminosas"/>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remojar «quita» los carbohidratos. El remojo ablanda, acorta la cocción y arrastra parte de los compuestos que fermentan. El almidón sigue ahí. Si el objetivo es una porción más pequeña, eso se decide en el plato, no en el recipiente del remojo.]]></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cer el frijol a medias y servirlo. El grano crudo o a medio cocer cae mal y puede provocar molestias fuertes. La cocción completa es parte de la seguridad del platillo: si al probarlo se resiste, sigue cocien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char el tomate al principio. Lo ácido retrasa el ablandamiento del grano y alarga la cocción sin necesidad. Añade tomate, limón o vinagre cuando la leguminosa ya esté suav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rar el caldo de la cocción. En el caldo se queda parte del sabor y de lo que se disuelve durante la cocción. Sirve para el guiso, la sopa o para cocinar el arroz; desecharlo es desperdiciar el pla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intolerancia con alergia. La distensión por fibra es frecuente y se ajusta con cantidad y cocción. La alergia alimentaria es otra cosa y puede ser una emergencia: ronchas, hinchazón o dificultad para respirar exigen atención inmediata, no un cambio de rece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grano es frijol, garbanzo o haba seca, remójalo; si es lenteja o chícharo partido, prueba sin remojo y compara el tiemp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remojaste, usa el remojo corto con hervor y reposo antes de cocinar, en lugar de acortar la cocció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to te cae pesado, reduce la porción y repártela en dos comidas antes de eliminar la leguminos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supuesto aprieta, compara por porción comestible y prefiere el grano seco cuando tengas tiempo de cocin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n ronchas, hinchazón de labios o dificultad para respirar después de comer, busca atención inmediata y no lo trates como un problema de digest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i las molestias digestivas son dolor, diarrea persistente o sangre, si hay una alergia alimentaria diagnosticada o sospechada, si tienes enfermedad renal o hepática y te han indicado vigilar ciertos minerales o la cantidad de proteína, o si sigues una dieta restringida por indicación médic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cocinas para un bebé, un niño pequeño o una persona mayor con problemas para masticar o tragar, porque la textura y la porción necesitan ajustes individuales. Esta lección explica y ordena decisiones de cocina; no prescribe dietas, no fija cantidades y no sustituye la valoración de quien trata tu ca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 el remojo en una leguminos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quita el almidón y la vuelve baja en carbohidratos.]]></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ablanda, acorta la cocción y arrastra parte de los compuestos que fermentan.]]></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onvierte en una fuente de proteína complet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tituye a la cocción cuando no hay tiemp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se dice que el frijol con tortilla «se complet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la tortilla aporta la fibra que al frijol le falt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el cereal y la leguminosa tienen aminoácidos distintos y juntos cubren mejor lo que el cuerpo necesit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la tortilla convierte al frijol en proteína animal.]]></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sólo así se absorben sus mineral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frijol es «puro carbohidrato» y por eso no cuenta como fuente de proteí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lentejas suelen necesitar remojo de toda la noche, igual que el garbanz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leguminosa con su comportamiento habitual en la coci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rijol]]></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entej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Garbanz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aba seca]]></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cción corta; mantiene la form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cción larga y textura firm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cción media y piel dur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cción larga; se deshace si se pas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irar el agua del ___ reduce parte de los compuestos que fermentan. El tomate y el vinagre son ___ y conviene añadirlos al final de la coc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ecisión según el momento de la cocina al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mojo y cocc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binació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ra y conservació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irar el agua del remojo antes de cocer]]></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rvir tortilla junto al frijo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parar el precio por porción comestibl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ñadir el limón cuando el grano ya está suav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gelar en porciones con cal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umar lentejas a la sopa de verdura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mojé el frijol desde la noche anterior y tiré el agu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cocí con cebolla y epazote hasta que el grano cedí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frijol es un carbohidrato, no cuenta como fuente de proteín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uardé la mitad con caldo y la etiqueté con la fech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martes lo usé como relleno y no repetí el mismo platill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4-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4-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4-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4-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4-r01-oa02-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4-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4-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4-r01-oa02-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qué aporta una leguminosa, cómo remojarla y cocerla, con qué cereal se combina y cómo subir su frecuencia sin molestias.]]></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procedimiento de la olla y la matriz de las tres leguminosas; después cocina una porción pequeña y anota qué cambió.]]></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comiste leguminosa. ¿Fue de lata o de olla? ¿La acompañaste de cereal? Anota una sola cosa que podrías ajustar la próxima vez: el remojo, el tiempo de cocción, la porción o la compañía del plat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o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gumin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illa seca: frijol, lenteja, garbanzo, ha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mo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landa, acorta y arrastra lo que ferm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leta y con agua abundante: es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eal y legumin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inoácidos que se complemen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ler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ón y costumbre, no prohib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oll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4-r01-oa02-leguminosas"/>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olla y la compr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porta una leguminosa coci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olla y la compr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teína vegetal y fibra en el mismo alimento, además de minerales como hierro y potasio. Su cantidad cambia con la variedad, el suelo y la cocción; no es «puro carbohidra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olla y la compr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remojo es obligatori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olla y la compr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ara todas. La lenteja y el chícharo partido suelen cocinarse sin remojo; el frijol, el garbanzo y el haba seca agradecen de ocho a doce horas en agua, que después se tir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olla y la compr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é que el grano ya está?]]></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olla y la compr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prueba: si al presionarlo con la cuchara cede sin deshacerse, está listo. El reloj orienta, pero la edad del grano cambia el tiemp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olla y la compr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combina con cere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olla y la compr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da uno aporta aminoácidos que al otro le faltan. No hace falta en el mismo bocado: tortilla en la comida y frijol en la cena ya forman la pareja del dí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olla y la compr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me cae pesad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olla y la compr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uce la porción, tira el agua del remojo, enjuaga la lata y reparte en dos comidas. Si hay dolor, diarrea persistente o sangre, consult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guminosa no es un carbohidrato con complejo ni una carne de segunda: es un alimento que trae proteína y fibra juntas. El remojo ablanda y arrastra lo que fermenta; la cocción completa es seguridad, no capricho; lo ácido entra al final. Con un cereal se complementa, y no hace falta que coincidan en el bocado. Rinde por tandas y se vuelve ingrediente cuando ya está cocida. La tolerancia se construye con porciones y costumbre, y la alergia se distingue de la molestia digestiva. Empieza por una olla y una comida distinta a la seman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Nombra las legumbres (lentejas, garbanzos, frijoles y guisantes secos) y los cereales integrales como parte de la base de una alimentación saludable. Recomendación de población; no fija porciones ni cantidades individual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publicado el 16-10-2025 por el Sistema Intersectorial Nacional de Salud, Alimentación, Medio Ambiente y Competitividad. Se usa para el marco de patrones y para el contexto mexicano, no para cantidad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ALERG · MedlinePlus en español, Alergias alimentarias · https://medlineplus.gov/spanish/foodallergy.html · consulta: 2026-10-25 · alcance: Alcance internacional (Biblioteca Nacional de Medicina de Estados Unidos). Distingue alergia de intolerancia y señala la anafilaxia como emergencia médica. Se usa para separar la molestia digestiva de la reacción alérgica y para el criterio de consult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2-leguminosas"/>
              </a:rPr>
              <a:t><![CDATA[Frijol, lenteja y garbanzo: la proteína que también trae fi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o fija cantidade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2026-10-26T08:30:35Z</dcterms:created>
  <dcterms:modified xsi:type="dcterms:W3CDTF">2026-10-26T08:30:35Z</dcterms:modified>
  <dc:title>Frijol, lenteja y garbanzo: la proteína que también trae fibra</dc:title>
  <dc:description>Presentación editable del OA «Frijol, lenteja y garbanzo: la proteína que también trae fibra». Enlace: https://saludyestetica.lumbre.lat/object/sye-c24-r01-oa02-leguminosas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