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rduras: diversidad, color y frecuenci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uenta como verdura y por qué hay tant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uenta como verdura y por qué hay tanta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lor y forma: pistas para variar, no reglas»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lor y forma: pistas para variar, no reglas»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lor y forma: pistas para variar, no reglas»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lor y forma: pistas para variar, no reglas»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mporada y precio: comprar mejor sin gastar de má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ercado al plat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utina sencilla para probar una verdur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ciones que las hacen apetitosa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ecuencia sin serm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lores y partes de la pl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jemplos para combinar, no para rank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la verdura no lo resuelve tod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a verdura nueva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una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ambies toda la compra. Escoge una verdura que no cocines habitualmente y que esté en temporada. Una sola permite probar sin desperdi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a verdura nueva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mpra poco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 una cantidad pequeña. Pregunta en el puesto cómo se cocina, si se come cruda o si necesita más tiempo. Esa conversación vale más que una receta 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a verdura nueva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y corta par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con agua y frota las superficies; separa hojas, tallos o raíces. Corta tamaños parecidos para que todo se cocine al mismo tiempo y no quede una parte cruda y otra des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a verdura nueva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ueba una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preparación sencilla: asada, salteada, al vapor, en sopa o cruda. Condimenta con limón, ajo, chile o hierbas. No la tapes con demasiada salsa la prime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a verdura nueva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írvela junto a lo con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la al lado de un alimento que tu familia ya acepta, no en lugar de él. Probar no es un examen. Si nadie la quiere, no insistas ese día: guarda lo que sobre para otr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troducir una verdura nueva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nota y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unta qué funcionó: sabor, textura, tiempo, precio. Si gustó, vuelve a comprarla; si no, prueba otra cocción antes de descartarla. La próxima semana eliges otra verdura y repites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etabel de M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ónica, nombre inventado, compra cada semana jitomate, cebolla y papa. Su hijo rechaza lo verde y su pareja prefiere la carne con arroz. En el mercado ve betabel y no sabe cómo prepa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etabel de M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dos betabeles pequeños y pregunta en el puesto. En casa los lava, corta en rodajas y los asa con aceite, limón y una pizca de sal. Sirve una porción al lado de la comida de siempre, sin sustituirla. Su hijo prueba un trozo y dice que «sabe dulce»; su pareja pide más li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betabel de Mó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ónica no convierte el betabel en obligación. Anota que asado funcionó y que crudo, rallado, quizá sea para otro día. La semana siguiente compra acelga y repite el método: una verdura nueva, poca cantidad, una cocción sencilla. No cambió toda la dieta; cambió la variedad de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ara vari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arca lo que ya haces; no hay que cumplir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lternar tipos y colores a lo largo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ariar no es cambiar todo de golpe: es alternar tipos y colores con lo que hay en el mercado. Dos o tres opciones distintas a la semana ya amplían la diver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OM-043 pide incluir alimentos diferentes de cada grupo y variar dentro de 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barla en otra preparación: asada, en sopa o con li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cción cambia textura y sabor. Antes de descartar una verdura, vale la pena probar otra forma de prepararla y servirla junto a algo con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que asar, saltear o cambiar la temperatura modifica la acep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es una pista para variar, no una medida de calidad. Verduras blancas o pálidas como la coliflor o la cebolla también aportan y tienen su lugar; ninguna es inf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esenta el color como pista práctica y rechaza convertirlo en rank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ndo falta tiempo o el precio de lo fresco sube, lo congelado ayuda a tener verdura disponible. Conviene revisar que no lleve sal añadida si se quiere cuidar el so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las menciona como opción práctica, sin llamarlas superiores ni inferi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ja → Espina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aíz →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uto → Jitom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lor → Calab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ulbo → Cebo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nocer la parte de la planta ayuda a elegir la cocción y a var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lores ·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y la temporada son pistas prácticas. No son reglas absolutas, pero ayudan a salir de la misma compra de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usa color y temporada como criterios de variedad y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pinaca →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Zanahoria → R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Jitomate → Fr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celga →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Betabel → R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labacita → Fr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es botánica y culinaria a la vez; sirve para elegir cocciones, no para jerarqu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brócoli es verde, es la mejor verdura y las demás no sir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verdura es «la mejor» ni invalida a las demás. El color es una pista para variar, no una corona. La diversidad se construye con vari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que el color no es una etiqueta de calidad y que ninguna verdura es oblig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1-verduras-y-divers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rdura que compraste. ¿Por qué esa y no otra? ¿Qué te detuvo para probar una diferente: precio, tiempo, desconocimiento o miedo a que no gustara? Anota una sola verdura que te gustaría probar y cómo la cocin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variar verd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variar verd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ipos de verdura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jas, tallos, flores, raíces, bulbos, frutos usados como verdura y vainas. Cada tipo tiene textura y cocción distintas, y todos caben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irve el color para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rve como pista para variar: verde, naranja, rojo, morado, blanco. No es una medida de calidad ni una jerarquía; una verdura pálida no es inf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omprar sin gast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temporada, en cantidad pequeña si es nueva, comparando por porción comestible y aprovechando hojas o tallos. Los precios cambian por región y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hacerlas más apetit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sadas, salteadas, al vapor, en sopa, en salsa o crudas; con limón, ajo, chile o hierbas. La cocción y la temperatura cambian más que cualquier dis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aumentar la frecuencia sin pel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mando una verdura a lo que ya se come, teniéndola lista en el refrigerador y probando preparaciones distintas. Un día sin verdura es información, no una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1-verduras-y-diversida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829" r:id="rId1"/>
    <p:sldLayoutId id="2482019830" r:id="rId2"/>
    <p:sldLayoutId id="2482019831" r:id="rId3"/>
    <p:sldLayoutId id="24820198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03b9b9ad4749c0a9fe970591f974e1aa1ab87405ba91f6c1.jpg"/>
  <Relationship Id="rId3" Type="http://schemas.openxmlformats.org/officeDocument/2006/relationships/hyperlink" Target="https://saludyestetica.lumbre.lat/object/sye-c24-r01-oa01-verduras-y-divers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4-r01-oa01-verduras-y-diversidad" TargetMode="External"/>
  <Relationship Id="rId4" Type="http://schemas.openxmlformats.org/officeDocument/2006/relationships/hyperlink" Target="https://saludyestetica.lumbre.lat/object/sye-c24-r01-oa01-verduras-y-diversidad"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4-r01-oa01-verduras-y-diversidad" TargetMode="External"/>
  <Relationship Id="rId4" Type="http://schemas.openxmlformats.org/officeDocument/2006/relationships/hyperlink" Target="https://saludyestetica.lumbre.lat/object/sye-c24-r01-oa01-verduras-y-diversidad"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4-r01-oa01-verduras-y-diversidad" TargetMode="External"/>
  <Relationship Id="rId4" Type="http://schemas.openxmlformats.org/officeDocument/2006/relationships/hyperlink" Target="https://saludyestetica.lumbre.lat/object/sye-c24-r01-oa01-verduras-y-diversidad"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hyperlink" Target="https://saludyestetica.lumbre.lat/object/sye-c24-r01-oa01-verduras-y-diversidad"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1-verduras-y-diversidad"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du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vers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l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ecue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4-r01-oa01-verduras-y-divers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distintos tipos de verdura, usar el color y la parte de la planta como pistas para variar, elegir según temporada y precio, y prepararlas de formas que resulten apetitosas para aumentar su frecuencia sin reglas rígidas ni juici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Explica qué cuenta como verdura, cómo variar por tipo y color, cómo comprar en temporada y aprovechar el precio, y qué preparaciones ayudan a que aparezcan más seguido en la me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rduras · variedad · temporada · cocina casera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duras: diversidad, color y fr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y cocina en casa. Esta lección es informativa: no prescribe dietas, no fija cantidades ni sustituye una consulta. No habilita para ejercer ninguna profesión sanitaria.]]></a:t>
            </a:r>
          </a:p>
        </p:txBody>
      </p:sp>
      <p:sp>
        <p:nvSpPr>
          <p:cNvPr id="11" name=""/>
          <p:cNvSpPr txBox="1"/>
          <p:nvPr/>
        </p:nvSpPr>
        <p:spPr>
          <a:xfrm>
            <a:off x="514350" y="2638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ónica, nombre inventado, tiene 34 años, trabaja en una oficina y hace la compra semanal en el mercado de su colonia. Su carrito suele llevar lo mismo: jitomate, cebolla, papa y, de vez en cuando, lechuga. Quiere que en su casa se coman más verduras, pero su hijo dice que «eso verde no sabe a nada» y su pareja prefiere la carne con arro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duras: diversidad, color y fr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ónica no quiere convertir la cena en una batalla ni comprar cosas que se echen a perder. Una tarde, en el puesto de doña Carmen, ve quelites, betabel y flor de calabaza. Le llaman la atención, pero no sabe cómo cocinarlos ni si le van a gustar a su familia. Esta lección no le dice qué comprar: le da pistas para elegir, variar y preparar sin gastar de más ni sermonear a na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uenta como verdura y por qué hay tant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dura» es una palabra cómoda que esconde cosas muy distintas.]]></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ye hojas como espinaca, acelga o quelites; tallos como el apio; flores como la calabaza; raíces como la zanahoria o el betabel; bulbos como la cebolla y el ajo; frutos que se usan como verdura, como el jitomate, el chile y la calabacita; y vainas como el ejo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uenta como verdura y por qué hay tant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uno tiene textura, sabor y forma de cocinarse distintas. Por eso «comer verdura» no significa lo mismo para todos ni se resuelve con un solo tipo. Dos verduras pueden parecerse en el plato y comportarse distinto en la olla: las hojas se marchitan en segundos y una raíz tarda mucho más.]]></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ocer esa diferencia evita que una parte quede cruda y otra deshec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uenta como verdura y por qué hay tant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M-043 las agrupa con las frutas en uno de los tres grupos de alimentos y pide variar dentro de cada grupo. Esa indicación es más útil de lo que parece: si todas las semanas compras jitomate, cebolla y papa, tienes variedad de platillos pero poca diversidad de verduras. La papa y el camote, por cierto, suelen colocarse con los cereales y tubérculos en las guías, no con las verduras; no es una jerarquía, es una forma de organizar el plato. Lo que aporta cada verdura cambia con el tipo, la cocción y la por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or y forma: pistas para variar, no regl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or es una pista práctica para variar, no una etiqueta de calidad. Verdes oscuros como espinaca, acelga, brócoli o quelites; naranjas como zanahoria y calabaza; rojos como jitomate y betabel; morados como la col morada; blancos como coliflor, cebolla y aj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to con dos o tres colores distintos suele reunir más tipos de verdura que uno con una sola. Pero el color no lo dice todo: dos verduras del mismo color pueden aportar cosas distintas, y una verdura pálida no es inferi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or y forma: pistas para variar, no regl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cambia es la mezcla: un plato de un solo color suele repetir el mismo tipo de verdura, mientras que dos o tres colores invitan a probar texturas distintas. Esa es toda la reg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or y forma: pistas para variar, no regl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uenta la parte de la planta. Las hojas suelen dar volumen y textura; los tallos, crunch; las raíces, cuerpo y dulzor; los frutos, jugosidad; los bulbos, aroma. Ninguna es obligatoria y ninguna es «la mejor». La meta razonable es que a lo largo de la semana aparezcan varios tipos, no que cada comida sea perfecta. Si hoy solo hay jitomate y cebolla, ya hay una base: la pregunta es qué otra cosa se puede sumar mañana, no qué falta hoy. Y si una verdura no aparece esta semana, no se pierde nada: el calendario de la casa se arma con lo que hay, no con lo que falt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or y forma: pistas para variar, no regl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tipos de verdura, criterios para variar y formas de prepararlas. No prescribe dietas, no fija cantidades ni sustituye la valoración de un profesional sanitario. No habilita para ejercer ninguna profesión de salud.]]></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una verdura es «la buen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lor y el tipo son pistas para variar, no una clasificación moral. Una verdura pálida no es inferior y una verde no reemplaza a las demás. La diversidad importa más que buscar una sola verdura estrel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or y forma: pistas para variar, no regl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 pequeño para prob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verdura es nueva en tu casa, lleva poco la primera vez. Así descubres si gusta y cómo cocinarla sin arriesgar el presupuesto ni llenar el refrigerador de algo que se marchi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y precio: comprar mejor sin gastar de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n temporada suele dar mejor sabor y mejor precio, aunque no siempre sea así. En el mercado, preguntar qué llegó fresco esta semana es una forma sencilla de enterarse; los puestos suelen tener montones grandes de lo que está en su mejor momento. Comprar una cantidad pequeña de algo nuevo evita el desperdicio cuando no sabes si a tu familia le va a gustar. Y las verduras congeladas o en conserva sin sal añadida son una opción práctica cuando falta tiempo o el precio de lo fresco sube. No se trata de sustituir lo fresco por lo congelado, sino de tener un respaldo para los días en que no hay tiempo de ir al merc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y precio: comprar mejor sin gastar de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también se mira por porción comestible, no por kilo. Una calabaza con muchas semillas y cáscara rinde menos que un manojo de acelga; las hojas y los tallos de muchas verduras se aprovechan en sopas, tortitas o salsas. Planear dos o tres comidas con la misma verdura evita que se eche a perder. No hay una lista universal de lo barato: depende de la región, la estación y el puesto. La comparación se hace en tu mercado, no en una tabla. Llevar una cuenta sencilla de lo que se compra y se tira durante dos semanas revela más que cualquier comparación abstrac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orada y precio: comprar mejor sin gastar de más]]></a:t>
            </a:r>
          </a:p>
        </p:txBody>
      </p:sp>
      <p:pic>
        <p:nvPicPr>
          <p:cNvPr id="3" name="" descr="Del mercado al plato: cinco pasos">
            <a:hlinkClick r:id="rId3" tooltip="Del mercado al plato: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utina sencilla para probar una verdura nue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1-verduras-y-diversidad"/>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ciones que las hacen apetito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cocinar cambia más la aceptación que el discurso. Una verdura hervida demasiado tiempo pierde textura y sabor; asada o salteada con un poco de aceite y especias resulta otra cosa. También funcionan crudas en ensalada, en tiras para mojar, en sopa, en salsa, en tortitas, en escabeche o dentro de un guiso que la familia ya come. El limón, el chile, el ajo, la cebolla y las hierbas aromáticas hacen mucho por una verdura que antes parecía aburrida. También ayuda cambiar la forma: una verdura rallada, en tiras o en trozos grandes se percibe distinto aunque sea la mis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ciones que las hacen apetito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esconderla ni disfrazarla: se trata de cocinarla bien. Si a alguien no le gusta el brócoli hervido, quizá le guste asado con limón; si odia la berenjena en puré, puede probarla en rodajas a la plancha. También ayuda cambiar la temperatura: una ensalada tibia de calabacita convence más que la misma verdura fría. Y conviene separar «no me gusta» de «no me gusta así»: la primera frase cierra la puerta; la segunda deja una pregunta. Probar no obliga a que guste; obliga sólo a darle una segunda oportunidad con otra coc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ciones que las hacen apetito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pos de verdura, ejemplos y formas de prepararlas. Las columnas describen opciones; ninguna fila es obligatoria ni sustituye a ot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85925"/>
                <a:gridCol w="2905125"/>
                <a:gridCol w="3524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y cómo us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inaca, acelga, quelites, lechu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 fibra y color; sopas, ensaladas y tort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os y fl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io, brócoli, coliflor, flor de calab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y cuerpo; salteados, sopas y gu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íces y tubér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anahoria, betabel, rábano, jíc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lzor y firmeza; asados, rallados o cru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itomate, calabacita, chile, berenje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sidad y sabor; salsas, plancha y ensa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685925"/>
                <a:gridCol w="2905125"/>
                <a:gridCol w="3524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orta y cómo us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lb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bolla, ajo, po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oma; base de guisos, salsas y cal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ote, chícharo, haba ti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salteados, sopas y guarn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sin serm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mentar la frecuencia no requiere un plan rígido. Una estrategia sencilla es sumar una verdura a lo que ya comes: jitomate al desayuno, una guarnición al mediodía, sopa de verduras en la cena. Otra es tener una verdura lista en el refrigerador —lavada, cortada o cocida— para que sea la opción fácil cuando hay hambre. Ninguna de las dos exige contar porciones ni castigarse por un día sin verdura. La frecuencia se construye con repetición, no con un arranque perfecto. Si una semana sólo alcanzas una comida con verdura, esa comida cuen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sin serm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enguaje importa. Decir «hoy no comí verdura» es distinto de «fallé»; lo primero es información, lo segundo es un juicio. La alimentación se arma a lo largo de semanas, no en una comida. Si un día no hubo verdura, la siguiente comida es una oportunidad, no una deuda. Esa diferencia parece pequeña, pero cambia la disposición a seguir probando. La culpa suele llevar a abandonar; la curiosidad, a cocinar otra vez. Y si la familia protesta, probar una preparación distinta suele funcionar mejor que una explicación sobre lo saludable que 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sin sermón]]></a:t>
            </a:r>
          </a:p>
        </p:txBody>
      </p:sp>
      <p:pic>
        <p:nvPicPr>
          <p:cNvPr id="3" name="" descr="Colores y partes de la planta">
            <a:hlinkClick r:id="rId3" tooltip="Colores y partes de la plant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jemplos para combinar, no para ranking.]]></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1-verduras-y-diversidad"/>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verdura no lo resuelve to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erduras son una parte del plato, no un medicamento ni una prueba de virtud. No curan por sí solas, no sustituyen un tratamiento y no hacen innecesario el resto de los alimentos. Hay personas que necesitan orientación individual: quienes tienen enfermedad renal y deben vigilar ciertos minerales, quienes tienen problemas para masticar o tragar, quienes siguen una dieta muy restringida por indicación médica o quienes presentan molestias digestivas persistentes al aumentar la fibra. En esos casos, la cantidad y el tipo de verdura pueden necesitar ajustes que no se resuelven con una lista gener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verdura no lo resuelve to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consultar si aparecen reacciones después de comer una verdura nueva, si hay alergia alimentaria diagnosticada o si un niño o una persona mayor deja de comer por problemas de textura. En todos esos casos, la pregunta no es «¿esta verdura es buena o mala?», sino «¿qué le conviene a esta persona, en esta situación?». Esa respuesta necesita contexto, no una lista universal. Si la duda es de un niño, una persona mayor o alguien con una condición crónica, la conversación incluye a quien cocina y a quien acompaña las comid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Procedimiento: introducir una verdura nueva en la sema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so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ambies toda la compra. Escoge una verdura que no cocines habitualmente y que esté en temporada. Una sola permite probar sin desperdici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Procedimiento: introducir una verdura nueva en la sema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 poco y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una cantidad pequeña. Pregunta en el puesto cómo se cocina, si se come cruda o si necesita más tiempo. Esa conversación vale más que una receta larg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Procedimiento: introducir una verdura nueva en la sema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y corta parej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con agua y frota las superficies; separa hojas, tallos o raíces. Corta tamaños parecidos para que todo se cocine al mismo tiempo y no quede una parte cruda y otra deshe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Procedimiento: introducir una verdura nueva en la sema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una co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preparación sencilla: asada, salteada, al vapor, en sopa o cruda. Condimenta con limón, ajo, chile o hierbas. No la tapes con demasiada salsa la primera v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Procedimiento: introducir una verdura nueva en la sema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írvela junto a lo conoc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la al lado de un alimento que tu familia ya acepta, no en lugar de él. Probar no es un examen. Si nadie la quiere, no insistas ese día: guarda lo que sobre para otra prepar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Procedimiento: introducir una verdura nueva en la sema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y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unta qué funcionó: sabor, textura, tiempo, precio. Si gustó, vuelve a comprarla; si no, prueba otra cocción antes de descartarla. La próxima semana eliges otra verdura y repites el cic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Caso ficticio: el betabel de Mónic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ónica, nombre inventado, compra cada semana jitomate, cebolla y papa. Su hijo rechaza lo verde y su pareja prefiere la carne con arroz. En el mercado ve betabel y no sabe cómo preparar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Caso ficticio: el betabel de Mónic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rueb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dos betabeles pequeños y pregunta en el puesto. En casa los lava, corta en rodajas y los asa con aceite, limón y una pizca de sal. Sirve una porción al lado de la comida de siempre, sin sustituirla. Su hijo prueba un trozo y dice que «sabe dulce»; su pareja pide más lim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la verdura no lo resuelve todo · Caso ficticio: el betabel de Mónic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prend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ónica no convierte el betabel en obligación. Anota que asado funcionó y que crudo, rallado, quizá sea para otro día. La semana siguiente compra acelga y repite el método: una verdura nueva, poca cantidad, una cocción sencilla. No cambió toda la dieta; cambió la variedad de la comp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la verdura no lo resuelve todo]]></a:t>
            </a:r>
          </a:p>
        </p:txBody>
      </p:sp>
      <p:pic>
        <p:nvPicPr>
          <p:cNvPr id="3" name="" descr="Para variar esta semana">
            <a:hlinkClick r:id="rId3" tooltip="Para variar esta sema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arca lo que ya haces; no hay que cumplir to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1-verduras-y-diversidad"/>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verduras como buenas o malas. Ninguna verdura es un premio ni un castigo. El color, el tipo y el precio no la hacen moralmente superior. La diversidad importa más que encontrar una sola «verdura estrell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vir hasta que pierda todo. El tiempo excesivo de cocción deja texturas blandas y sabores apagados. Asar, saltear, cocer al vapor o servir cruda cambia la aceptación sin necesidad de discurs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mucho de algo que nadie ha probado. Una cantidad grande de una verdura nueva termina en el bote de basura si no gusta. Comprar poco la primera vez reduce el desperdicio y el costo de equivocars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o congelado es inferior. Las verduras congeladas pueden ser una opción práctica y conservan sus propiedades. Revisa que no lleven sal añadida si quieres controlar el sodio; no las descartes por prejui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cena en una batalla. Forzar a comer o castigar por no probar genera resistencia. Ofrecer, probar preparaciones distintas y no insistir ese día funciona mejor que una discusión sobre lo salud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iempre compras las mismas tres verduras, elige una distinta por semana y cómprala en cantidad pequeñ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cómo cocinar una verdura, pregunta en el puesto o prueba una cocción sencilla antes de descartar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aprieta, compara por porción comestible y aprovecha hojas, tallos y tempora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rechaza una verdura, separa «no me gusta» de «no me gusta así» y prueba otra prepar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nfermedad renal, problemas para masticar o tragar, alergia diagnosticada o molestias digestivas persistentes, consulta antes de hacer cambios ampli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i tienes enfermedad renal o hepática y te han indicado vigilar ciertos minerales, si sigues una dieta restringida por indicación médica, si tienes problemas para masticar o tragar, o si aparecen reacciones después de comer una verdura. También si aumentar la fibra produce molestias digestivas persistentes o si un niño o una persona mayor deja de comer por problemas de textura. Las verduras no sustituyen un tratamiento ni curan por sí solas; esta lección no prescribe dietas ni ajusta indicaciones clínic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forma práctica de variar las verdura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 siempre las mismas tres para no falla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ternar tipos y colores a lo largo de la seman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er sólo las que están de mod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ervirlas todas durante mucho tiemp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erdura nueva no gustó hervida. ¿Qué conviene hac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artarla para siempr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la en otra preparación: asada, en sopa o con lim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bligar a todos a comerl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stituirla por un supleme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erdura pálida es menos nutritiva que una de color inten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verduras congeladas pueden ser una opción práctica para la cocina diar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ipo de verdura con un ejemp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j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aíz]]></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u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lo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ulb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Zanahor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Jitoma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abaz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boll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pina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variar, conviene alternar tipos y ___ , y comprar en ___ para obtener mejor sabor y preci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verdura según la parte de la planta que se com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oj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aíz]]></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u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pinac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anahori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Jitoma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elg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etabe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labacit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a semana compré una verdura distinta a la de siempr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obé asada con limón y la serví junto a la comida habitual.]]></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brócoli es verde, es la mejor verdura y las demás no sirven.]]></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é que a mi familia le gustó y que la próxima vez puedo repetir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semana siguiente probaré otra verdura, sin cambiar todo el menú.]]></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4-r01-oa01-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4-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4-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4-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distintos tipos de verdura, sabes variar por color y temporada y tienes al menos una preparación nueva para probar.]]></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colores y partes, elige una verdura distinta y prueba una sola cocción esta sema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rdura que compraste. ¿Por qué esa y no otra? ¿Qué te detuvo para probar una diferente: precio, tiempo, desconocimiento o miedo a que no gustara? Anota una sola verdura que te gustaría probar y cómo la cocinarí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variar verdu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s, tallos, flores, raíces, frutos y bulb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ta para variar, no ranking de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 sabor y precio, según reg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ar, saltear o servir cruda cambia la ace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r a lo que ya comes, sin 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variar verdur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4-r01-oa01-verduras-y-diversidad"/>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ipos de verdura exist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jas, tallos, flores, raíces, bulbos, frutos usados como verdura y vainas. Cada tipo tiene textura y cocción distintas, y todos caben en la sema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irve el color para elegi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rve como pista para variar: verde, naranja, rojo, morado, blanco. No es una medida de calidad ni una jerarquía; una verdura pálida no es inferio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omprar sin gastar de má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temporada, en cantidad pequeña si es nueva, comparando por porción comestible y aprovechando hojas o tallos. Los precios cambian por región y pues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hacerlas más apetitos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sadas, salteadas, al vapor, en sopa, en salsa o crudas; con limón, ajo, chile o hierbas. La cocción y la temperatura cambian más que cualquier discur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aumentar la frecuencia sin pele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mpra y la cocin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mando una verdura a lo que ya se come, teniéndola lista en el refrigerador y probando preparaciones distintas. Un día sin verdura es información, no una fall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verduras no son una sola cosa ni una obligación moral. Hay hojas, tallos, flores, raíces, bulbos y frutos que se usan como verdura, y cada uno pide una cocción distinta. El color y la parte de la planta son pistas para variar, no una clasificación de buenas y mal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n temporada, en cantidad pequeña cuando algo es nuevo y aprovechar hojas y tallos ayuda al bolsillo y al sabor. La frecuencia aumenta cuando la verdura se suma a lo que ya comes y se prepara de formas que gusten, no cuando se convierte en serm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hay enfermedad renal, problemas para masticar o tragar, alergia diagnosticada o molestias digestivas persistentes, la orientación es individu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43 · NOM-043-SSA2-2012, Servicios básicos de salud. Promoción y educación para la salud en materia alimentaria. Criterios para brindar orientación · https://www.gob.mx/cms/uploads/attachment/file/138258/NOM-043-servicios-basicos-salud-educacion-alimentaria.pdf · consulta: 2026-10-25 · alcance: Norma federal mexicana (capa B). Agrupa los alimentos en tres grupos, pide variedad dentro de cada grupo y define la dieta correcta como completa, equilibrada, inocua, suficiente, variada y adecuada. No fija menús, gramos ni porciones individual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capa A). Señala que la base de una alimentación saludable son alimentos mínimamente procesados y no procesados, y recomienda al menos 400 g de frutas y verduras al día para mayores de 10 años. Es una referencia poblacional, no una meta individual ni una prescrip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1-verduras-y-diversidad"/>
              </a:rPr>
              <a:t><![CDATA[Verduras: diversidad, color y frecu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informativa;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2026-10-26T08:32:36Z</dcterms:created>
  <dcterms:modified xsi:type="dcterms:W3CDTF">2026-10-26T08:32:36Z</dcterms:modified>
  <dc:title>Verduras: diversidad, color y frecuencia</dc:title>
  <dc:description>Presentación editable del OA «Verduras: diversidad, color y frecuencia». Enlace: https://saludyestetica.lumbre.lat/object/sye-c24-r01-oa01-verduras-y-diversidad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