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r, guardar y aprovechar la fruta de temporad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en el mercado: temporada, precio y madurez»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antes de comer, no antes de guard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antes de comer, no antes de guard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antes de comer, no antes de guard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uardar según el tipo: frío, ambiente y etile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ompra al plato sin perder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decisiones sencillas para que la fruta llegue a com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gelar en casa: textura distinta, uso distint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rovechar la fruta madura y reducir el desperdici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ónde guardar cad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río, ambiente o congelador según su tipo y su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ayuno, comida y colación: ideas que cabe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mprar, mira la nevera y la frutera. Separa lo que se debe comer primero y anota lo que falta; comprar sin revisar es la vía rápida a duplicar y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mpra por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parte madura para los próximos días y otra firme para el resto de la semana. Huele, toca con suavidad y evita las piezas golpeadas si no las vas a usar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y seca lo que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con agua limpia y frota la superficie justo antes de comer o cortar. Si no la vas a consumir en el momento, sécala bien antes de guar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por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rries y fruta cortada al frío; plátano, aguacate y tropicales en ambiente hasta madurar; manzana, pera y plátano separados de lo sensible al eti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gela el exce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ta en trozos, extiende en una bandeja, congela y luego embolsa sin aire. Anota la fecha y usa esa fruta primero en licuados, compotas o s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f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da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día mira la bandeja de maduros. Lo que ya no se come crudo se cocina, se congela o se composta; lo que tenga moho o mal olor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compra una bolsa grande de mangos en oferta y la deja en la mesa. Tres días después hay piezas blandas, una bolsa de berries con humedad y un plátano junto a las manzanas. No sabe qué guardar en frío ni qué hacer con lo mad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s la fruta: es la falta de plan. Los mangos maduraron todos a la vez, las berries se humedecieron y el plátano aceleró a las manzanas. Rosa iba a tirar la mitad, justo lo que quería evitar al comprar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separa lo firme de lo maduro, seca las berries y las refrigera, aleja el plátano de las manzanas y corta los mangos blandos para congelarlos en trozos. Esa semana usa los mangos congelados en licuados y compota. La próxima compra será menor y con dos grados de madurez. No necesita un laboratorio: necesita una bandeja visible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omp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gestos para que la fruta se coma, no se t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Justo antes de comerla o cor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var antes de guardar deja humedad que adelanta el deterioro. La fruta se lava justo antes de comerla o cortarla; también la cáscara gruesa, porque el cuchillo puede arrastrar lo de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recomienda lavar las frutas y verduras antes de comerlas o cortarlas (F-MLP-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manzana libera etileno y acelera su ma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zana, el plátano, la pera y el aguacate liberan etileno, un gas que acelera la maduración de las frutas sensibles. Separarlas y ventilar evita que las berries se ablanden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oméstica de conservación; el etileno es un gas natural de maduración, no una norma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y el encierro favorecen el deterioro. Si lavaste la fruta y no la vas a comer en el momento, sécala y guárdala con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ficie húmeda adelanta el ablandamiento; la recomendación es lavar antes de comer o cortar (F-MLP-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gelar en trozos conserva la fruta madura para usos donde la textura no es lo principal, como licuados, compotas y salsas. Se corta, se congela suelta y se embolsa sin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oméstica de aprovechamiento; no sustituye una guía industrial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erries → Refrigerador, se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átano entero → Ambiente hasta mad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zana → Lejos de las fruta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a cortada → Refrigerador y consumo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ipo de fruta tiene una necesidad distinta de frío, ventilación y distancia del eti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erla · cor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var al momento evita la humedad en el almacenamiento. También hay que lavar la cáscara que no se come, porque el cuchillo puede arrastrar lo de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var las frutas y verduras antes de comerlas o cortarlas (F-MLP-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erries lavadas y secas →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látano entero por madurar →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ngo maduro en trozos → Conge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ruta cortada para hoy →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guacate firme por madurar →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látano muy maduro en rodajas → Congel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río, el ambiente y el congelador cumplen funciones distintas según el tipo y la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vo toda la fruta el domingo y la guardo húmeda en bolsas cer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var toda la fruta de antemano y guardarla húmeda y encerrada adelanta el deterioro. Lo correcto es lavar justo antes de comer o cortar, y secar si se va a gua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umedad y la falta de ventilación favorecen el deterioro; la higiene se hace al momento (F-MLP-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7-compra-higiene-y-aprovechamien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una lista de la fruta que compraste esta semana y marca cuál se comió, cuál se guardó mal y cuál se tiró. Elige un solo cambio para la próxima compra: comprar menos, secar antes de guardar o separar por eti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comp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comp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lava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Justo antes de comerla o cortarla. Si la lavas y no la vas a consumir, sécala bien antes de guardarla, porque la humedad adelanta el deteri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ruta no va al refrigerador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látano, el aguacate y muchas tropicales maduran mejor en ambiente. El frío detiene la maduración y la textura no se recupera; una vez maduras, puedes pasarlas a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parar manzanas de berr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anzana libera etileno, un gas que acelera la maduración. Las berries y las hojas son sensibles: si las juntas, se ablandan antes de que las c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ngelo frut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rta en trozos, extiende en una bandeja sin que se toquen, congela y luego embolsa sin aire. Anota la fecha y úsala en licuados, compotas o s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 fruta muy 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rle un destino el mismo día: comerla, cocinarla, congelarla o compostarla. Si tiene moho, mal olor o textura descompuesta,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7-compra-higiene-y-aprovecha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338" r:id="rId1"/>
    <p:sldLayoutId id="2482014339" r:id="rId2"/>
    <p:sldLayoutId id="2482014340" r:id="rId3"/>
    <p:sldLayoutId id="24820143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e34a103189bba78acc51ffb1a858e214d78be74900ee0801.jpg"/>
  <Relationship Id="rId3" Type="http://schemas.openxmlformats.org/officeDocument/2006/relationships/hyperlink" Target="https://saludyestetica.lumbre.lat/object/sye-c23-r01-oa07-compra-higiene-y-aprovecha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7-compra-higiene-y-aprovechamiento" TargetMode="External"/>
  <Relationship Id="rId4" Type="http://schemas.openxmlformats.org/officeDocument/2006/relationships/hyperlink" Target="https://saludyestetica.lumbre.lat/object/sye-c23-r01-oa07-compra-higiene-y-aprovechamient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7-compra-higiene-y-aprovechamiento" TargetMode="External"/>
  <Relationship Id="rId4" Type="http://schemas.openxmlformats.org/officeDocument/2006/relationships/hyperlink" Target="https://saludyestetica.lumbre.lat/object/sye-c23-r01-oa07-compra-higiene-y-aprovechamient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7-compra-higiene-y-aprovechamiento" TargetMode="External"/>
  <Relationship Id="rId4" Type="http://schemas.openxmlformats.org/officeDocument/2006/relationships/hyperlink" Target="https://saludyestetica.lumbre.lat/object/sye-c23-r01-oa07-compra-higiene-y-aprovechamient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hyperlink" Target="https://saludyestetica.lumbre.lat/object/sye-c23-r01-oa07-compra-higiene-y-aprovechamient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7-compra-higiene-y-aprovechamiento"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ar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rovech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mpor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7-compra-higiene-y-aprovecha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fruta de temporada con criterio, lavarla y guardarla según su tipo, congelar el excedente en casa y aprovechar la fruta madura para reducir el desperdicio sin perder segurida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compra de temporada, higiene antes de comer o cortar, conservación en frío o en ambiente, separación por etileno, congelación doméstica y uso de la fruta madur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temporada · higiene · conservación · desperdi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r, guardar y aprovechar la fruta de tempo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compran y preparan fruta en casa y quieren conservarla mejor, reducir el desperdicio y resolver dudas básicas de higiene. No requiere conocimientos previos. Es formación general: no diagnostica, no prescribe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r, guardar y aprovechar la fruta de tempo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sábado en el mercado y hay una pirámide de mangos a buen precio. Compras una bolsa grande «para la semana», la dejas en la mesa al llegar a casa y el martes ya hay tres piezas blandas. El jueves encuentras una bolsa de berries con humedad y un plátano que maduró a la par de las manzanas. Nada de eso es raro: la mayoría de la fruta se pierde por comprarla sin plan, lavarla antes de tiempo o guardarla toda junta y en el mismo lugar. Esta lección ordena el recorrido completo —elegir, lavar, guardar, congelar y aprovechar— con decisiones pequeñas que caben en cualquier coc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n el mercado: temporada, precio y madur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de temporada tiene dos ventajas que se notan en la mano y en la billetera: suele estar más madura porque viajó menos, y suele costar menos porque hay mucha. En el mercado, empieza por lo que huele bien y cede apenas al presionar; el color ayuda, pero no es la única señal. Una fruta que se ve perfecta y no huele a nada probablemente se recogió antes de tiempo. Pregunta al vendedor de dónde viene y cuándo llegó: esa conversación vale más que una etiqueta con dibujos. Si el puesto permite probar, prueba: el sabor dice más que la vi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n el mercado: temporada, precio y madur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precio sin mirar la madurez es una falsa economía. Si llevas fruta que ya no aguanta el viaje a casa, terminarás tirando parte y habrás pagado de más por lo que sí comiste. La regla práctica es sencilla: compra madura para los próximos días y firme para el resto de la semana; si solo compras una vez, mezcla ambos estados. También ayuda llevar una lista y no comprar más de lo que cabe en el refrigerador; la fruta amontonada se golpea y se madura antes de tiempo. Una compra pequeña y repetida suele rendir más que una grande que se march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ntes de comer, no antes de guard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se lava justo antes de comerla o de cortarla, no antes de guardarla. El agua y la frotación retiran tierra y buena parte de lo que trae la superficie; para el uso doméstico basta con agua limpia y las manos limpias. No hace falta remojar durante horas: la fricción importa más que el tiempo. Lava también la cáscara que no vas a comer, como la del melón o la del plátano, porque el cuchillo puede arrastrar lo que estaba afuera hacia la pulpa. Y separa la fruta de la carne cruda y de los utensilios que la tocaron: esa distancia evita contaminaciones que no se 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ntes de comer, no antes de guard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a fruta húmeda es el error más común. El agua que queda en la superficie crea un ambiente propicio para que se ablande y se eche a perder antes; por eso, si la lavaste y no la vas a comer en el momento, sécala bien y guárdala. La fruta cortada va al refrigerador en un recipiente limpio y se consume pronto; no la dejes a temperatura ambiente toda la tarde. Lávate las manos y lava la tabla entre la carne cruda y la fruta. Son gestos pequeños que explican la mayor parte de las diferencias entre una fruta que dura y una que se pier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ntes de comer, no antes de guard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ompra, higiene doméstica, conservación y aprovechamiento de fruta. No es una guía industrial de conservación, no fija temperaturas ni tiempos de caducidad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igiene no se negoc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va la fruta antes de comerla o cortarla, lava tus manos y la tabla, y mantén la fruta separada de la carne cruda. Si una fruta tiene moho, mal olor o una textura descompuesta, deséchala: congelarla o cocinarla no corrige e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antes de comer, no antes de guard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bandeja para los madur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en un lugar visible la fruta que debe comerse primero. Verla es la forma más simple de no perderla; si no la vas a comer hoy, córtala y congé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según el tipo: frío, ambiente y etile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la fruta va al refrigerador. Las berries, la fruta cortada y las hojas se conservan mejor en frío; el plátano, el aguacate y muchas frutas tropicales prefieren ambiente hasta que maduran, porque el frío detiene ese proceso y luego la textura no se recupera. Una vez madura, puedes pasar la fruta a frío para frenar el avance. El lugar ideal es fresco, seco y ventilado, lejos del sol y del calor de la estufa; una fruta apilada y encerrada suda y se madura de golpe. Si ya está cortada, el frío deja de ser opc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según el tipo: frío, ambiente y etile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frutas que liberan etileno, un gas natural que acelera la maduración de las que están cerca. Manzana, plátano, pera y aguacate son los ejemplos más conocidos; las berries y las hojas verdes son las más sensibles. Si las juntas, las sensibles se ablandan antes de que las comas. Sepáralas en dos zonas o en dos recipientes, y no selles todo en una bolsa cerrada: la ventilación ayuda a que el gas no se acumule. Este detalle explica por qué una caja de fruta mixta puede arruinarse en un día. Una caja mixta pide revisión diar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según el tipo: frío, ambiente y etileno]]></a:t>
            </a:r>
          </a:p>
        </p:txBody>
      </p:sp>
      <p:pic>
        <p:nvPicPr>
          <p:cNvPr id="3" name="" descr="De la compra al plato sin perder fruta">
            <a:hlinkClick r:id="rId3" tooltip="De la compra al plato sin perder fru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decisiones sencillas para que la fruta llegue a comer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7-compra-higiene-y-aprovechamient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r en casa: textura distinta, uso disti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gelar en casa es una forma práctica de no perder fruta madura. Corta la fruta en trozos, extiéndela en una bandeja sin que se toquen y llévala al congelador; cuando esté firme, pásala a una bolsa o recipiente, saca el aire y anota la fecha. Así los trozos quedan sueltos y puedes tomar solo lo que necesitas. El frío conserva la fruta, pero no la mejora: elige fruta en buen estado, porque congelar no borra un sabor pasado. Si el congelador está muy lleno, el frío circula peor y la fruta se peg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r en casa: textura distinta, uso disti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ngelarse, el agua de la fruta forma cristales que rompen parte de su estructura; por eso, al descongelar, muchas frutas sueltan líquido y pierden firmeza. Eso no las hace inservibles: quedan bien para licuados, compotas, salsas y repostería, donde la textura no es lo principal. Las berries y el mango toleran mejor el proceso que la sandía o los gajos de cítricos, que se vuelven blandos. Descongela en el refrigerador y usa la fruta pronto; no la vuelvas a congelar solo porque sobró. Si el líquido te molesta, cuélala o úsala en la sal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r en casa: textura distinta, uso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casa y una decisión sencilla. No son normas sanitarias ni tiempos de caduc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52700"/>
                <a:gridCol w="244792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s del mercado con fruta mo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 y guarda sin cerrar del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umedad adelanta el deteri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berries junto a plát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áralas en dos recip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tileno acelera la m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ngo está muy ma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rtalo y congélalo en tro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s tirarlo y ganas una base para licu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s a cortar me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 la cáscara antes de abr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chillo arrastra lo de a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52700"/>
                <a:gridCol w="244792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fruta c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érala en recipiente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temperatura ambiente se deteriora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rovechar la fruta madura y reducir el desperd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fruta se pasa de madura, todavía se puede usar. Un plátano muy maduro endulza una avena o una compota sin necesidad de azúcar añadida; un mango blando se vuelve salsa para pollo o pescado; las berries se mezclan con yogurt y quedan bien. La clave es separar la fruta que ya no se come cruda y darle un destino esa misma semana, en lugar de dejarla en el fondo hasta que aparezca la mosca. Una bandeja visible con los «maduros de hoy» ayuda más que cualquier promesa de organizarse. Una compota es solo fruta cocida y triturada, sin azúcar añadi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rovechar la fruta madura y reducir el desperd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ir el desperdicio empieza en la compra: calcula lo que tu casa come en una semana y no lo que te gustaría comer. Guarda la fruta más madura adelante y la firme atrás, revisa la nevera antes de comprar y aprovecha los golpes para postres o licuados, no para la basura. Si algo se echa a perder, no es una falla moral: es información sobre cuánto comprar. Los restos que no se comen pueden ir a composta si tienes espacio, en lugar de terminar en una bolsa. Si compras de más, congela la mitad el mismo dí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rovechar la fruta madura y reducir el desperdicio]]></a:t>
            </a:r>
          </a:p>
        </p:txBody>
      </p:sp>
      <p:pic>
        <p:nvPicPr>
          <p:cNvPr id="3" name="" descr="Dónde guardar cada fruta">
            <a:hlinkClick r:id="rId3" tooltip="Dónde guardar cada fru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río, ambiente o congelador según su tipo y su madurez.]]></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7-compra-higiene-y-aprovechamient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olación: ideas que cab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ayuno con fruta no necesita ser complicado: yogurt natural con fruta picada y avena, o un huevo con una naranja, o pan con aguacate y una manzana. En la comida, la fruta funciona como guarnición o dentro de una ensalada con pollo, queso fresco o nueces. Para la colación, la fruta entera viaja bien: plátano, manzana, mandarina o pera resisten la mochila mejor que un plato preparado. La idea es que la fruta esté lista y a la vista, porque lo que no se ve no se come. Un tazón de fruta picada en el refrigerador resuelve media se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olación: ideas que cab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r la fruta con una fuente de proteína o de grasa ayuda a que la colación dure más y no se sienta solo dulce: fruta con yogurt, con queso, con nueces o con huevo. No es una regla obligatoria ni una fórmula médica; es una forma práctica de armar un plato completo. Varía los colores y los tipos a lo largo de la semana, y ajusta la cantidad a tu hambre y a tu actividad. Si tienes una condición de salud que condiciona lo que comes, esa combinación se conversa con tu equipo de salud. La fruta no necesita un horario perfecto; necesita estar dispon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que ya tie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mira la nevera y la frutera. Separa lo que se debe comer primero y anota lo que falta; comprar sin revisar es la vía rápida a duplicar y pe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por madure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parte madura para los próximos días y otra firme para el resto de la semana. Huele, toca con suavidad y evita las piezas golpeadas si no las vas a usar de inmedia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seca lo que vas a com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con agua limpia y frota la superficie justo antes de comer o cortar. Si no la vas a consumir en el momento, sécala bien antes de guardar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por ti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rries y fruta cortada al frío; plátano, aguacate y tropicales en ambiente hasta madurar; manzana, pera y plátano separados de lo sensible al etile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gela el exced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 en trozos, extiende en una bandeja, congela y luego embolsa sin aire. Anota la fecha y usa esa fruta primero en licuados, compotas o sals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Procedimiento: organizar la fruta de l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da desti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ía mira la bandeja de maduros. Lo que ya no se come crudo se cocina, se congela o se composta; lo que tenga moho o mal olor se desec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Caso trabajado: la bolsa de mango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compra una bolsa grande de mangos en oferta y la deja en la mesa. Tres días después hay piezas blandas, una bolsa de berries con humedad y un plátano junto a las manzanas. No sabe qué guardar en frío ni qué hacer con lo madu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Caso trabajado: la bolsa de mango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la fruta: es la falta de plan. Los mangos maduraron todos a la vez, las berries se humedecieron y el plátano aceleró a las manzanas. Rosa iba a tirar la mitad, justo lo que quería evitar al comprar bara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ayuno, comida y colación: ideas que caben · Caso trabajado: la bolsa de mango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separa lo firme de lo maduro, seca las berries y las refrigera, aleja el plátano de las manzanas y corta los mangos blandos para congelarlos en trozos. Esa semana usa los mangos congelados en licuados y compota. La próxima compra será menor y con dos grados de madurez. No necesita un laboratorio: necesita una bandeja visible y una dec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olación: ideas que caben]]></a:t>
            </a:r>
          </a:p>
        </p:txBody>
      </p:sp>
      <p:pic>
        <p:nvPicPr>
          <p:cNvPr id="3" name="" descr="Checklist de compra y conservación">
            <a:hlinkClick r:id="rId3" tooltip="Checklist de compra y conserv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gestos para que la fruta se coma, no se ti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7-compra-higiene-y-aprovechamient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toda la fruta el domingo y guardarla húmeda. El agua en la superficie adelanta el deterioro, sobre todo en berries y fruta cortada. Lava justo antes de comer o cortar, y si ya lavaste, seca bien antes de guard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er todo al refrigerador por costumbre. El frío detiene la maduración del plátano, el aguacate y muchas tropicales, y luego la textura no se recupera. Déjalas en ambiente hasta que maduren y después pásalas a frío si quieres frenar el av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toda la fruta junta en una bolsa cerrada. La mezcla acumula humedad y etileno. Manzana, plátano, pera y aguacate aceleran a las berries y a las hojas. Separa por tipo y deja ventil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la fruta golpeada sin mirarla. Un golpe no siempre significa que la pieza esté perdida. Revisa olor y textura; si está sana, úsala en licuado, compota o salsa. Si hay moho o mal olor, deséch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uta está madura y no la vas a comer hoy, córtala y congéla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frío y ambiente, piensa si la fruta es tropical y si ya maduró.]]></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una oferta, calcula cuánto vas a consumir antes de pag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vaste la fruta y no la vas a comer, sécala antes de guardar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oho, mal olor o textura descompuesta, desecha la pieza y revisa las vecin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si después de comer fruta aparecen picor en la boca o la garganta, hinchazón, ronchas, dificultad para respirar o síntomas digestivos intensos, porque podría tratarse de una alergia. Consulta también si la fruta te provoca dolor abdominal persistente, diarrea o reflujo que se repite. Si vives con diabetes, tienes una enfermedad renal o sigues un plan alimentario indicado por un profesional, ajusta cantidades y combinaciones con tu equipo de salud. Esta lección no diagnostica, no prescribe y no sustituye un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conviene lavar la fru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llegar del mercado, antes de guardarl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Justo antes de comerla o cortarl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si la voy a pela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nca, si tiene cáscara grue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conviene separar la manzana de las berri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manzana pesa más y las aplast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manzana libera etileno y acelera su madurac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s berries necesitan sol direc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juntas producen alcoho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var la fruta y guardarla húmeda en una bolsa cerrada la conserva mej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ruta madura que ya no se come cruda se puede congelar para licuados o compo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uta o situación con su lugar de conserv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erri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átano ente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z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uta cort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biente hasta madu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jos de las frutas sensib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frigerador y consumo pro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frigerador, sec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uta se lava justo antes de ___ o de ___, no antes de guardar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so según dónde conviene guardar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rigera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mbi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gelad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erries lavadas y sec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átano entero por madur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go maduro en troz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uta cortada para hoy]]></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uacate firme por madur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látano muy maduro en rodaj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mete el error de higiene y conserva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fruta antes de salir al merca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o toda la fruta el domingo y la guardo húmeda en bolsas cerrada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o el plátano de las manzan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to el mango maduro y lo congelo en trozos.]]></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la bandeja de maduros cada dí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7-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legir, lavar y guardar cada fruta, y qué hacer con la que maduró de má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onservación y el procedimiento de la sem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 una lista de la fruta que compraste esta semana y marca cuál se comió, cuál se guardó mal y cuál se tiró. Elige un solo cambio para la próxima compra: comprar menos, secar antes de guardar o separar por etilen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compra y conser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sabor y mejo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comer o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 y venti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ura a las frutas ve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r o coc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compra y conserv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7-compra-higiene-y-aprovechamient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lava la fru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Justo antes de comerla o cortarla. Si la lavas y no la vas a consumir, sécala bien antes de guardarla, porque la humedad adelanta el deterio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ruta no va al refrigerador de inmedia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átano, el aguacate y muchas tropicales maduran mejor en ambiente. El frío detiene la maduración y la textura no se recupera; una vez maduras, puedes pasarlas a frí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parar manzanas de berr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nzana libera etileno, un gas que acelera la maduración. Las berries y las hojas son sensibles: si las juntas, se ablandan antes de que las com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ngelo fruta en ca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ta en trozos, extiende en una bandeja sin que se toquen, congela y luego embolsa sin aire. Anota la fecha y úsala en licuados, compotas o sals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 fruta muy madu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mejo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rle un destino el mismo día: comerla, cocinarla, congelarla o compostarla. Si tiene moho, mal olor o textura descompuesta, se desech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guardar y aprovechar la fruta es una cadena de decisiones pequeñas: elegir por temporada y madurez, lavar justo antes de comer o cortar, secar antes de guardar, separar lo que libera etileno, congelar el excedente en trozos y dar destino a lo maduro. Ninguna de esas decisiones exige equipo especial ni instrucciones industriales; exigen constancia y una bandeja visible. Si una fruta se pierde, la respuesta no es culpa sino ajuste: compra menos, guarda mejor o congela antes. Y si aparece una reacción al comerla, la respuesta es consulta, no experim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SEGURIDAD · MedlinePlus en español, Seguridad alimentaria · https://medlineplus.gov/spanish/foodsafety.html · consulta: 2026-10-25 · alcance: Alcance internacional (Estados Unidos). Recomienda lavar los alimentos y las frutas y verduras antes de comerlas o cortarlas, y mantener los alimentos crudos separados de los cocidos. No fija tiempos de conservación ni temperaturas doméstic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La base de una alimentación saludable son alimentos mínimamente procesados y no procesados; frutas y verduras forman parte de esa base. No es una norma mexicana ni fija porcione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7-compra-higiene-y-aprovechamiento"/>
              </a:rPr>
              <a:t><![CDATA[Comprar, guardar y aprovechar la fruta de tempor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patrones más saludables y sostenibles con alimentos locales. No fija porciones individuales ni tiempos de conservación.]]></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2026-10-26T07:01:05Z</dcterms:created>
  <dcterms:modified xsi:type="dcterms:W3CDTF">2026-10-26T07:01:05Z</dcterms:modified>
  <dc:title>Comprar, guardar y aprovechar la fruta de temporada</dc:title>
  <dc:description>Presentación editable del OA «Comprar, guardar y aprovechar la fruta de temporada». Enlace: https://saludyestetica.lumbre.lat/object/sye-c23-r01-oa07-compra-higiene-y-aprovechamiento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