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de la fruta: noche, mezclas y «quemagra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os mitos de la fruta suenan plausibl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por la noche: la hora no cambia la cuent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por la noche: la hora no cambia la cuent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por la noche: la hora no cambia la cuent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después de comer y mezclas: el estómago no es un rompecabeza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smontar un mit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parar la observación, pedir el mecanismo y buscar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ña, papaya y «quemagrasa»: enzimas que no hacen es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 ayunas y «desintoxicación»: el hígado no necesita que lo lave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mitos, cinco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arte cierta, el mecanismo inventado y qué hacer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mprobar una afirma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frase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que te dijeron, sin cambiarlo. «No comas fruta después de las seis porque se fermenta» es una frase comprobable; «la fruta es mala de noche» es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a observación de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observó? ¿Qué se concluyó? La observación puede ser real —hinchazón, sueño, pesadez— y la explicación puede ser inventada. No las mezc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ide 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qué vía ocurriría. Si la respuesta es «porque se fermenta» o «porque se mezcla mal», pide el paso siguiente: ¿dónde ocurre, con qué enzima, en qué órg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la fuente y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lo dice? ¿Es un estudio en personas, una observación en animales, una tradición o un anuncio? ¿Tiene fecha? ¿Se puede consultar el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n pequeño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hay riesgo, prueba la fruta en la cantidad y el momento que te interesan y anota cómo te sientes. Una prueba personal no demuestra una regla universal, pero te dice si t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consejo sobr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si hay síntomas o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duda es de salud, si hay dolor, sangrado, fiebre o un tratamiento en curso, no experimentes por tu cuenta. Lleva la frase y tu registro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dena de la 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27 años, recibe una cadena de mensajes que asegura que la fruta después de las seis «se fermenta y se convierte en grasa». La comparte su tía, que la recibió de otra persona. Ana deja de cenar fruta y empieza a cenar galletas porque «es lo mismo, pero no se fer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dena de la 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tiene una parte cierta —la fruta tiene azúcar— y un mecanismo inventado: el estómago no produce alcohol ni convierte la fruta en grasa por la hora. Ana no tiene una fuente, solo una cadena. Y el cambio que hizo no la acerca a lo que quería: cambió fruta por un producto con más azúcar y menos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dena de la 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aplica las cuatro preguntas, no encuentra el mecanismo y vuelve a cenar fruta entera, en una cantidad que le sienta bien. No responde la cadena con burla: responde con una pregunta. Si la hinchazón o el sueño se alteraran, llevaría el registro a consulta. El mito no se combate con otro mito, sino con una pregunt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comprobar un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antes de cambiar lo que comes por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hora no cambia su aporte; importan el total del día y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gestión continúa durante la noche y el aporte de la fruta no cambia por la hora. Lo que pesa es el conjunto de lo que se come y el contexto de esa co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nejo del peso se apoya en el patrón de alimentación y actividad, no en una hora aislada (F-NIDDK-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ompen proteínas; no queman la grasa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enzimas que rompen proteínas, con usos industriales y digestivos. No llegan al tejido adiposo para quemar grasa, y el estómago las expone a un ambiente á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nzimas proteolíticas rompen proteínas; la grasa corporal no se quema por una fruta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ómago mezcla los alimentos y produce ácido; no tiene compartimentos ni fermenta la fruta en alcohol. La imagen del alimento «esperando» encima de otro no corresponde a la fisi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gestión gástrica mezcla y tritura; el jugo gástrico es ácido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u experiencia es un dato personal, no una regla universal. La pesadez puede venir de la cantidad, la madurez, el frío o una intolerancia individual; para generalizar haría falta otr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observación personal no demuestra una regla universal; asociación no es caus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uta de noche → La hora no cambia el a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zclar frutas → El estómago mezcl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a ácida → El jugo gástrico es más á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ña quemagrasa → Sus enzimas rompen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ito tiene un mecanismo inventado que se puede examinar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loj no modifica la energía del alimento. El conjunto de lo que se come y el contexto de la colación son los qu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se relaciona con el patrón completo, no con una hora aislada (F-NIDDK-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fruta de noche se fermenta →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var la fruta antes de comerla → Práctic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ar un tratamiento por un jugo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iña quema la grasa →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bar una fruta y anotar cómo sienta → Práctic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inchazón que dura semanas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mito, práctica y consulta evita convertir una creencia en una decis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iña tiene enzimas, tomo jugo en ayunas para quemar la grasa del abdo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ener enzimas no significa quemar grasa. La promesa comercial salta del dato real —la enzima rompe proteínas— a un efecto que no se ha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nzimas proteolíticas no queman grasa corporal; la promesa necesita mecanismo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6-mitos-de-la-fru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consejo sobre fruta que más hayas escuchado en tu familia. Separa la observación de la explicación y anota una pregunta que harías antes de obedecerlo. Si la frase te pide dejar un tratamiento, la pregunta se llev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sarmar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sarmar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ruta de noche engor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la hora. El aporte es el mismo y la digestión continúa. Lo que pesa es el total del día y el contexto: si es una colación extra, si sustituye una cena o si se suma 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dice que mezclar frutas cae p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rase es fácil de repetir y la pesadez es real. Pero el estómago mezcla los alimentos; la causa puede ser la cantidad, la madurez, el frío o una intolerancia individual, no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iña quem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bromelina rompe proteínas, no grasa. Ninguna fruta quema la grasa del cuerpo por sí sola; la grasa se moviliza con el balance energético y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ruta en ayunas desintox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hígado y el riñón eliminan desechos de forma continua. La fruta en ayunas es una costumbre válida, pero no tiene un poder especial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mpruebo un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 observación y explicación, pide el mecanismo, busca en quién se estudió, mira la magnitud y pregúntate quién gana. Si no puede fallar, no es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6-mitos-de-la-fru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5073" r:id="rId1"/>
    <p:sldLayoutId id="2482105074" r:id="rId2"/>
    <p:sldLayoutId id="2482105075" r:id="rId3"/>
    <p:sldLayoutId id="24821050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5477f10e6be16dd2ad29320b72c07e9fcb10beceac59c241.jpg"/>
  <Relationship Id="rId3" Type="http://schemas.openxmlformats.org/officeDocument/2006/relationships/hyperlink" Target="https://saludyestetica.lumbre.lat/object/sye-c23-r01-oa06-mitos-de-la-fru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6-mitos-de-la-fruta" TargetMode="External"/>
  <Relationship Id="rId4" Type="http://schemas.openxmlformats.org/officeDocument/2006/relationships/hyperlink" Target="https://saludyestetica.lumbre.lat/object/sye-c23-r01-oa06-mitos-de-la-frut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6-mitos-de-la-fruta" TargetMode="External"/>
  <Relationship Id="rId4" Type="http://schemas.openxmlformats.org/officeDocument/2006/relationships/hyperlink" Target="https://saludyestetica.lumbre.lat/object/sye-c23-r01-oa06-mitos-de-la-frut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6-mitos-de-la-fruta" TargetMode="External"/>
  <Relationship Id="rId4" Type="http://schemas.openxmlformats.org/officeDocument/2006/relationships/hyperlink" Target="https://saludyestetica.lumbre.lat/object/sye-c23-r01-oa06-mitos-de-la-frut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hyperlink" Target="https://saludyestetica.lumbre.lat/object/sye-c23-r01-oa06-mitos-de-la-fruta"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6-mitos-de-la-frut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u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ch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zc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magra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6-mitos-de-la-fru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os mitos más frecuentes sobre la fruta, explicar por qué su mecanismo no se sostiene y aplicar un método de cuatro preguntas para comprobar una afirmación antes de cambiar lo que com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desmontar mitos concretos —fruta de noche, mezclas, fruta ácida, piña y papaya «quemagrasa», fruta en ayunas— y para separar observación de explicación con un método comprob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mitos · evidencia · digestión · public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de la fruta: noche, mezclas y «quemagr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han recibido consejos contradictorios sobre la fruta y quieren distinguir una observación de una explicación comprobada. No requiere conocimientos previos. Es formación general: no diagnostica, no prescribe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de la fruta: noche, mezclas y «quemagr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ía manda una nota de voz: «no comas fruta después de las seis, se fermenta en el estómago». En la oficina, alguien asegura que la piña «quema grasa» y que la papaya «limpia el colon». En una fiesta, una persona rechaza la ensalada de frutas porque «mezclar melón con plátano cae pesado». Ninguna de esas frases viene de un análisis de sangre: vienen de conversaciones, de videos cortos, de empaques de suplementos y de costumbres que se repiten sin comprobarse. Esta lección toma los mitos más frecuentes, los pone bajo la luz y enseña un método para que puedas desmontarlos tú, sin necesitar un laborato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os mitos de la fruta suenan plausi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ito eficaz casi siempre contiene una parte cierta. Es cierto que la fruta tiene azúcar; es cierto que el estómago se llena; es cierto que algunas personas se sienten pesadas después de comer. El mito toma ese grano de verdad y le pega un mecanismo inventado: «se fermenta», «se mezcla mal», «quema grasa». El mecanismo suena científico y explica la sensación, pero nadie lo ha medido. Esa es la diferencia entre una observación y una explicación: sentirte hinchado después de una comida es una observación; decir que fue por mezclar melón y plátano es una explicación que necesita pru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os mitos de la fruta suenan plausi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origen comercial y cultural. Las dietas de moda necesitan reglas simples que prometan control; los suplementos necesitan un enemigo que vender; las abuelas necesitan transmitir experiencia en frases cortas. Nada de eso es malintencionado por defecto, pero ninguna de esas fuentes es un estudio. Una regla como «no mezcles frutas» es fácil de recordar y difícil de refutar, y ahí está su gancho: si te sienta bien, confirma la regla; si te sienta mal, confirma que la rompiste. Es una profecía que se cumple so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or la noche: la hora no cambia la cu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no tiene un interruptor que a las seis de la tarde convierta la fruta en grasa. La digestión sigue durante la noche, más lenta, pero sigue. Lo que importa para el peso es el total de energía y el patrón de alimentación a lo largo del día, no el reloj. Una manzana a las nueve de la noche aporta lo mismo que una manzana a las nueve de la mañana; lo que cambia es el contexto: si es la tercera colación frente a la televisión, si sustituye una cena o si se suma a todo lo demás. La hora es un detalle; el conjunto es la dec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or la noche: la hora no cambia la cu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xcepciones prácticas que no son mitos. A algunas personas la fruta tarde les produce reflujo o les cuesta dormir, sobre todo si es mucha cantidad o si se acuestan inmediatamente. Otras la usan para cerrar el día y les funciona. Si te pasa, ajusta la cantidad o el momento y observa; no hace falta prohibirla para siempre. Lo que no tiene sustento es la idea de que la fruta nocturna «se fermenta» y «se convierte en alcohol» en el estómago. El estómago produce ácido, no una bodega. Y si el sueño se altera, la causa suele estar en el conjunto de la noche, no en una rebanada de papa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or la noche: la hora no cambia la cu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reconocer mitos y comprobar afirmaciones. No diagnostica intolerancias ni enfermedades digestivas, no prescribe dieta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sustituye un tratamien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iña, la papaya, el limón o cualquier otra fruta no curan una enfermedad ni reemplazan un medicamento. Si alguien te propone dejar un tratamiento por una fruta, la respuesta es consultar antes de cambiar n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or la noche: la hora no cambia la cu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l mecanism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oigas una afirmación sobre la fruta, pregunta: «¿por qué vía ocurriría eso?». Si la respuesta es «porque se fermenta» o «porque se mezcla mal», pide el paso siguiente. Casi siempre ahí se acaba el mi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después de comer y mezclas: el estómago no es un rompecabez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ómago no recibe los alimentos en compartimentos separados. Los mezcla, los tritura y los empuja hacia el intestino a un ritmo que depende del volumen, la composición y la persona. La fruta no espera en un rincón a que se digiera la carne ni «se pudre» encima de ella. Esa imagen, muy repetida, no corresponde a la fisiología. Tampoco es cierto que la fruta «ácida» corte la digestión: el jugo gástrico es mucho más ácido que un limón, y el cuerpo lo produce precisamente para digerir. Si después de una comida sientes pesadez, mira la cantidad total, la velocidad y la grasa del plato antes de culpar a la fru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después de comer y mezclas: el estómago no es un rompecabez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ezclas tampoco son un problema en sí mismas. Una ensalada de frutas combina varias variedades y no tiene nada de peligroso; de hecho, variar es una buena forma de sumar fibra y micronutrientes. Si una mezcla concreta te cae pesada, puede ser por la cantidad, por el grado de madurez, por el frío, por una intolerancia individual o por una condición digestiva que merece consulta. Lo que no se sostiene es la regla universal de «no mezclar tal con cual». Las reglas universales sobre combinaciones suelen venir de dietas de moda, no de la fisiología de la digest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después de comer y mezclas: el estómago no es un rompecabezas]]></a:t>
            </a:r>
          </a:p>
        </p:txBody>
      </p:sp>
      <p:pic>
        <p:nvPicPr>
          <p:cNvPr id="3" name="" descr="Desmontar un mito en cuatro pasos">
            <a:hlinkClick r:id="rId3" tooltip="Desmontar un mit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parar la observación, pedir el mecanismo y buscar l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6-mitos-de-la-frut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ña, papaya y «quemagrasa»: enzimas que no hacen 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contiene bromelina y la papaya contiene papaína, dos enzimas que rompen proteínas. Eso es real y tiene usos en la industria alimentaria, por ejemplo para ablandar carne. Pero romper proteínas no es quemar grasa. La grasa del cuerpo se moviliza cuando el balance energético lo permite, y ninguna enzima de una fruta llega al tejido adiposo para «derretirlo». Además, al pasar por el estómago, esas enzimas se enfrentan a un ambiente ácido y a otras enzimas digestivas; su efecto sobre el cuerpo es mucho menor de lo que sugiere la public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ña, papaya y «quemagrasa»: enzimas que no hacen 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y la papaya son frutas valiosas: aportan agua, fibra, vitamina C y sabor. Lo que no son es un tratamiento para bajar de peso ni un sustituto de una alimentación completa. El mito del «quemagrasa» tiene un origen comercial claro: es más fácil vender un jugo, una cápsula o un té si se le atribuye una acción que suena técnica. Si una fruta realmente quemara la grasa del cuerpo, no haría falta venderla en cápsulas. La pregunta que desarma el anuncio es simple: ¿cuál es el mecanismo y dónde se midió? Sin eso, queda una prome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ña, papaya y «quemagrasa»: enzimas que no hacen 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y una forma de responderlas. No son diagnósticos ni reglas univers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232410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 con fruta a las nu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ermenta y se vuelve alcoh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ómago produce ácido, no alcohol; mira el total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lada de varias fru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r frutas cae pe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cantidad o intolerancia; no es una regla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ón después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la di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ugo gástrico es más ácido que el lim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 de piña en ayu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ma la grasa del abdo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enzimas rompen proteínas; no queman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232410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 con fruta para «limp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intoxica el hí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ígado trabaja sin jugos; no hay prueba de esa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que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or mezclar fru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repite o duele, consulta en lugar de culpar a la mez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 ayunas y «desintoxicación»: el hígado no necesita que lo lav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fruta en ayunas es una costumbre válida, pero no tiene un poder especial. El cuerpo no distingue entre una fruta que llega a las siete de la mañana y la misma fruta a media tarde, salvo por el contexto y por cómo te sienta. La idea de que la fruta «desintoxica» el hígado o «limpia la sangre» no tiene sustento: el hígado metaboliza lo que llega y elimina desechos de forma continua, sin necesidad de jugos ni de ayunos. Si alguien se siente mejor después de una semana de jugos, suele ser porque cambió otros hábitos: durmió más, comió menos ultraprocesados, dejó el alcohol o simplemente se prestó aten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 ayunas y «desintoxicación»: el hígado no necesita que lo lav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érmino «desintoxicación» es de marketing, no de fisiología. No hay una fruta, un té ni una combinación que «extraiga» toxinas del cuerpo; el riñón y el hígado hacen ese trabajo todos los días. Lo que sí puede pasar es que una dieta de jugos desplace comidas completas, reduzca la fibra y deje a la persona con hambre y sin proteína suficiente. Si tu objetivo es sentirte mejor, la fruta entera dentro de una alimentación variada es más útil que cualquier «limpieza». Y si tienes una condición de salud, la «desintoxicación» no sustituye el tratamiento: lo retra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 ayunas y «desintoxicación»: el hígado no necesita que lo laven]]></a:t>
            </a:r>
          </a:p>
        </p:txBody>
      </p:sp>
      <p:pic>
        <p:nvPicPr>
          <p:cNvPr id="3" name="" descr="Cinco mitos, cinco respuestas">
            <a:hlinkClick r:id="rId3" tooltip="Cinco mitos, cinco respuesta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arte cierta, el mecanismo inventado y qué hacer con é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6-mitos-de-la-frut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robar una afir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para la observación de la explicación. «Me siento hinchado después de comer fruta» es una observación; «la fruta se fermenta porque la mezclé» es una explicación. Segundo, pide el mecanismo: ¿por qué vía ocurriría? Tercero, pregunta en quién se estudió: ¿en personas, en ratones, en células o en nadie? Cuarto, busca la magnitud: ¿el efecto es grande o apenas detectable? Quinto, pregúntate quién gana si le crees. Una afirmación que no puede fallar, que sirve para todo y que se vende, merece más escepticismo que una que reconoce lím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robar una afir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 doctorado para hacer esto. Basta con leer la letra pequeña, buscar la fuente original, ver la fecha y comprobar si el estudio era en humanos. Si la afirmación viene de un video sin fuente, de un envase o de una cadena de mensajes, el listón sube. Si viene de una institución pública con fecha y método, el listón baja. Y si la afirmación te pide dejar de comer un alimento entero o cambiar un tratamiento, el listón es altísimo: eso se consulta. Comprobar no es volverse escéptico de todo; es pedir que la promesa esté a la altura de la evidenc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exa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que te dijeron, sin cambiarlo. «No comas fruta después de las seis porque se fermenta» es una frase comprobable; «la fruta es mala de noche» es una opin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observación de la expl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observó? ¿Qué se concluyó? La observación puede ser real —hinchazón, sueño, pesadez— y la explicación puede ser inventada. No las mezc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mecanism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qué vía ocurriría. Si la respuesta es «porque se fermenta» o «porque se mezcla mal», pide el paso siguiente: ¿dónde ocurre, con qué enzima, en qué órga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fuente y el méto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dice? ¿Es un estudio en personas, una observación en animales, una tradición o un anuncio? ¿Tiene fecha? ¿Se puede consultar el origi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n pequeño y ob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riesgo, prueba la fruta en la cantidad y el momento que te interesan y anota cómo te sientes. Una prueba personal no demuestra una regla universal, pero te dice si te sir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Procedimiento: auditar un consejo sobre la fru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si hay síntomas o trata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uda es de salud, si hay dolor, sangrado, fiebre o un tratamiento en curso, no experimentes por tu cuenta. Lleva la frase y tu registro a una consul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Caso trabajado: la cadena de la t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27 años, recibe una cadena de mensajes que asegura que la fruta después de las seis «se fermenta y se convierte en grasa». La comparte su tía, que la recibió de otra persona. Ana deja de cenar fruta y empieza a cenar galletas porque «es lo mismo, pero no se ferme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Caso trabajado: la cadena de la t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tiene una parte cierta —la fruta tiene azúcar— y un mecanismo inventado: el estómago no produce alcohol ni convierte la fruta en grasa por la hora. Ana no tiene una fuente, solo una cadena. Y el cambio que hizo no la acerca a lo que quería: cambió fruta por un producto con más azúcar y menos fib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robar una afirmación · Caso trabajado: la cadena de la t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aplica las cuatro preguntas, no encuentra el mecanismo y vuelve a cenar fruta entera, en una cantidad que le sienta bien. No responde la cadena con burla: responde con una pregunta. Si la hinchazón o el sueño se alteraran, llevaría el registro a consulta. El mito no se combate con otro mito, sino con una pregunta mej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robar una afirmación]]></a:t>
            </a:r>
          </a:p>
        </p:txBody>
      </p:sp>
      <p:pic>
        <p:nvPicPr>
          <p:cNvPr id="3" name="" descr="Checklist para comprobar una afirmación">
            <a:hlinkClick r:id="rId3" tooltip="Checklist para comprobar una afirm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antes de cambiar lo que comes por un conse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6-mitos-de-la-frut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la fruta por la noche sin probar. La hora no cambia el aporte energético. Si la fruta tarde te cae mal, ajusta la cantidad o el momento; prohibirla para siempre por una regla general no tiene respaldo y puede quitarte una colación úti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a fruta «quema grasa». Las enzimas de la piña y la papaya rompen proteínas, no grasa. Ningún alimento quema la grasa del cuerpo por sí solo; la grasa se moviliza con el balance energético y el tiemp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a intolerancia personal con una regla universal. Que a ti te caiga pesada una mezcla no significa que sea mala para todos. Puede ser cantidad, madurez, frío o una condición digestiva. La experiencia propia es un dato, no una ley.]]></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producto porque usa lenguaje técnico. «Enzimas», «desintoxica» o «alcaliniza» suenan a ciencia, pero no son una prueba. Pregunta por el mecanismo, la fuente y la magnitud antes de pagar por una prome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firmación no puede fallar, no la trates como prueb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xplicación es «se fermenta» o «se mezcla mal», pide el mecanismo antes de cambiar tu comid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uta te cae mal, ajusta la cantidad o el momento y observa; no generalices a todo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pide dejar un tratamiento por una fruta, consulta antes de hacer cualquier cambi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íntoma persiste, duele o se acompaña de otros, la respuesta es una consulta, no otro mi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si la hinchazón, el dolor o el cambio de hábito intestinal se repite durante semanas, si hay sangre en las heces, fiebre o pérdida de peso sin explicación, o si restringir fruta te lleva a saltarte comidas, a sentir culpa intensa o a comer de forma desordenada. Si vives con diabetes, estás embarazada o tomas medicación con horarios, no cambies tu alimentación por un consejo de pasillo: llévalo a tu equipo de salud. Esta lección no diagnostica, no prescribe y no sustituye un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firmación sobre la fruta por la noche es la más razon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gorda más porque el cuerpo deja de digeri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ra no cambia su aporte; importan el total del día y el context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convierte en alcohol en el estómag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se puede comer antes de las se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n la bromelina de la piña y la papaína de la papay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man la grasa del abdome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mpen proteínas; no queman la grasa del cuerp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minan las toxinas del híg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yen una comida compl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stómago fermenta la fruta si se come después de la carn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a fruta te caiga pesada después de una mezcla prueba que la mezcla era mala para to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ito con la respuesta que lo desar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uta de noch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zclar frut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uta ác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ña quemagras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stómago mezcla to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jugo gástrico es más áci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 enzimas rompen proteín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ra no cambia el apor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de la fruta no cambia su aporte energético; lo que pesa es el ___ del día y el contex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úti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fruta de noche se fermen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var la fruta antes de comerl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ar un tratamiento por un ju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iña quema la gra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bar una fruta y anotar cómo si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inchazón que dura seman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toma una promesa comercial como si fuera una prueb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la frase exacta que me dijero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por el mecanismo y la fuent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iña tiene enzimas, tomo jugo en ayunas para quemar la grasa del abdomen.]]></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o la fruta en una cantidad razonable y observ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síntoma persiste, consul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6-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el mecanismo inventado y sabes qué preguntar antes de cambiar tu comi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mitos y el procedimiento de cuatro pregun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consejo sobre fruta que más hayas escuchado en tu familia. Separa la observación de la explicación y anota una pregunta que harías antes de obedecerlo. Si la frase te pide dejar un tratamiento, la pregunta se lleva a consul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armar mi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no cambia el a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r fru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ómago mezcla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á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ugo gástrico es más á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ña y papa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zimas que rompen proteí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 ayu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umbre válida, sin poder má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armar mi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6-mitos-de-la-fruta"/>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ruta de noche engorda má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la hora. El aporte es el mismo y la digestión continúa. Lo que pesa es el total del día y el contexto: si es una colación extra, si sustituye una cena o si se suma a todo lo demá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dice que mezclar frutas cae pes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rase es fácil de repetir y la pesadez es real. Pero el estómago mezcla los alimentos; la causa puede ser la cantidad, la madurez, el frío o una intolerancia individual, no el ord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iña quema gra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bromelina rompe proteínas, no grasa. Ninguna fruta quema la grasa del cuerpo por sí sola; la grasa se moviliza con el balance energético y el tiemp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ruta en ayunas desintoxic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hígado y el riñón eliminan desechos de forma continua. La fruta en ayunas es una costumbre válida, pero no tiene un poder especial de limpiez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mpruebo una afirm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os mit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 observación y explicación, pide el mecanismo, busca en quién se estudió, mira la magnitud y pregúntate quién gana. Si no puede fallar, no es prueb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itos de la fruta sobreviven porque contienen una parte cierta y un mecanismo que suena plausible. La hora no cambia el aporte, el estómago no separa alimentos, la acidez de la fruta no corta la digestión y ninguna enzima de la piña quema la grasa del cuerpo. La fruta en ayunas es una costumbre válida, no una limpieza. Antes de cambiar lo que comes, separa observación de explicación, pide el mecanismo, busca la prueba y pregúntate quién gana. Si la frase te pide dejar un tratamiento o restringir un alimento entero, la respuesta es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La base de una alimentación saludable son alimentos mínimamente procesados y no procesados; frutas y verduras forman parte de esa base. No es una norma mexicana ni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ZUCAR · OMS, Guía sobre la ingesta de azúcares libres (2015) · consulta: 2026-10-25 · alcance: Alcance internacional. Recomienda reducir la ingesta de azúcares libres a menos del 10 % del aporte energético. Se cita como referencia de población, no como meta individual ni como prohibición de fru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alimentación y actividad física sostenidas como base del manejo del peso a largo plazo. No fija metas ni horario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6-mitos-de-la-fruta"/>
              </a:rPr>
              <a:t><![CDATA[Mitos de la fruta: noche, mezclas y «quemagr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patrones más saludables y sostenibles con alimentos locales. No fija porciones individuales ni valida reglas de combinación.]]></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2026-10-27T08:13:20Z</dcterms:created>
  <dcterms:modified xsi:type="dcterms:W3CDTF">2026-10-27T08:13:20Z</dcterms:modified>
  <dc:title>Mitos de la fruta: noche, mezclas y «quemagrasa»</dc:title>
  <dc:description>Presentación editable del OA «Mitos de la fruta: noche, mezclas y «quemagrasa»». Enlace: https://saludyestetica.lumbre.lat/object/sye-c23-r01-oa06-mitos-de-la-fruta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