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peso y diabetes: principios gener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peso y diabetes: principios general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uta no es un aditivo: es un alimen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tera y saciedad: por qué ayuda en el control del pes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tera y saciedad: por qué ayuda en el control del pes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uta entera y saciedad: por qué ayuda en el control del pes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betes: por qué no se prohíbe la fru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Incluir fruta con diabetes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tera, en una porción acordada, combinada si ayuda y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binar con proteína o grasa: una estrategia, no una regl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Jugos y diabetes: la fruta que se beb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ruta entera, jugo y licuado: qué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fruta en tres formas no llega igual a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qué llev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rte de tu plan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ambiar algo, escribe qué comes hoy, cuánta fruta y en qué momentos. No empieces por una lista de prohibiciones: empieza por el mapa de lo que ya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la frut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mpre que puedas, come la fruta entera en lugar de jugo colado. Si vas a beberla, que sea una porción pequeña y con comida, no como sustituto de todas las fruta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cuerda la porción con tu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ienes diabetes, la cantidad y el momento se conversan con quien lleva tu tratamiento. Lleva tu registro y pregunta qué cabe en tu plan, en lugar de copiar una lista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bina si t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 la fruta con yogur, queso fresco o un puño de nueces. Observa si te deja más satisfecho y si la glucosa se comporta distinto. No es obligatorio: es un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comiste, cómo te sentiste y, si te lo pidieron, la glucosa. Busca patrones de dos o tres semanas, no conclusiones de un sol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cluir fruta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glucosa se sale del rango, si el peso cambia sin explicación o si no sabes qué hacer cuando te sientes mal, consulta. No cambies dosis ni suspendas medicamentos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món, nombre inventado, 52 años, vive con diabetes tipo 2 y sigue un tratamiento con su equipo de salud. Una vecina le dice que el plátano «es puro azúcar» y que mejor lo cambie por galletas integrales. Ramón deja la fruta durante dos semanas y empieza a picar galletas por 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no fue una decisión de su equipo: fue un consejo de pasillo. Ramón no tiene datos de cómo le sienta el plátano en su plan, y las galletas integrales no son equivalentes a la fruta entera. Antes de prohibir nada, conviene medir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átano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món lleva su registro a la consulta y pregunta cómo incluir fruta entera. Su equipo le ayuda a ubicar la porción y el momento, y le recuerda que no cambie la medicación por su cuenta. Ramón vuelve al plátano con yogur por la tarde y anota cómo se siente. No hubo prohibición ni cura: hubo un pla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incluir fruta con 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cambiar algo en tu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fruta entera aporta fibra, agua y micronutrientes y puede formar parte del plan; la cantidad y el contexto se individual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uta tiene carbohidratos y puede subir la glucosa, pero también aporta fibra, agua y micronutrientes. Prohibirla no es la estrategia: la cantidad, el momento y la combinación se ajustan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There is no right or wrong way to choose healthy foods»; el plan se individualiza (F-NIDDK-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jugo pierde fibra y masticación, se bebe rápido y puede subir la glucosa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conserva el azúcar y pierde la mayor parte de la fibra y la masticación. La fruta entera llena más y se come más despacio; no son equival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reducir los azúcares libres, y el jugo cuenta como azúcar libre en muchas guías (F-OMS-AZU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de fruta cuenta como azúcar libre en muchas guías aunque no se le añada azúcar, porque pierde la matriz de la fruta entera. La OMS recomienda reducir los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mendación de la OMS sobre azúcares libres (F-OMS-AZU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y la fibra aportan volumen, y la masticación hace que comer fruta tome tiempo. Eso puede ayudar a llegar satisfecho, aunque no sustituye el patrón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uta entera aporta agua y fibra; el NIDDK destaca la alimentación sostenida para el peso (F-NIDDK-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ojo de dulce por la tarde → Fruta entera con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lucosa fuera de rango varias veces → Consultar con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bajar de peso → Trabajar el patrón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siento tembloroso y sudando → Seguir el plan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acción distinta; ninguna se resuelve con una frut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era · ju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rma importa: la fruta entera conserva la matriz y la masticación; el jugo colado las pierde y se bebe en menos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fruta entera y jugo; la OMS pide reducir azúcares libres (F-OMS-AZU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er una manzana entera → Ayuda a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eber solo un jugo al desayuno → No sustituye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justar la insulina por cuenta propi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ñadir yogur a la fruta → Ayuda a la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mar un licuado como única cena → No sustituye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justar el plan por una glucosa alt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uta entera y la combinación ayudan; los ajustes de tratamiento son del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látano tiene azúcar, suspendo mi medicamento y dejo toda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pender la medicación y prohibir toda la fruta por una creencia es exactamente lo que no se hace. Los cambios de tratamiento son del profesional que sigue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cación se ajusta con seguimiento; la fruta no sustituye un tratamiento (F-NIDDK-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5-fruta-peso-y-diabe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fruta comes hoy, en qué forma y en qué momento. Después anota una sola pregunta que llevarías a tu equipo de salud. Si no tienes diabetes, piensa en alguien cercano que viva con ella y en cómo cambiaría tu forma de opinar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fruta, peso y 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fruta, peso y 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ruta engord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a fruta que engorde por sí sola. La fruta aporta energía y cuenta en el total del día; lo que mueve el peso es el patrón completo, no una manzana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rohíbe la fruta en diab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porta fibra, agua y micronutrientes, y prohibirla suele llevar a peores sustitutos. La cantidad, el momento y la combinación se individualizan con el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ntre fruta entera y ju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jugo pierde la mayor parte de la fibra y la masticación, se bebe rápido y puede subir la glucosa más rápido. La fruta entera llena más y se come d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binar fruta con proteína o grasa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ayudar a que la colación dure más y a que la glucosa suba más despacio, pero no es una regla universal. Prueba y observa; si tienes diabetes, consúlt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o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gistro breve: qué comí, cuánta fruta, cómo me sentí, qué glucosa medí y qué medicamentos tomo. Sirve para ver patrones y para preguntar qué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5-fruta-peso-y-diabe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682" r:id="rId1"/>
    <p:sldLayoutId id="2482014683" r:id="rId2"/>
    <p:sldLayoutId id="2482014684" r:id="rId3"/>
    <p:sldLayoutId id="24820146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1c29f0596434ad3bd84433a3115bf6ee0e27742db990b981.jpg"/>
  <Relationship Id="rId3" Type="http://schemas.openxmlformats.org/officeDocument/2006/relationships/hyperlink" Target="https://saludyestetica.lumbre.lat/object/sye-c23-r01-oa05-fruta-peso-y-diabe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5-fruta-peso-y-diabetes" TargetMode="External"/>
  <Relationship Id="rId4" Type="http://schemas.openxmlformats.org/officeDocument/2006/relationships/hyperlink" Target="https://saludyestetica.lumbre.lat/object/sye-c23-r01-oa05-fruta-peso-y-diabet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5-fruta-peso-y-diabetes" TargetMode="External"/>
  <Relationship Id="rId4" Type="http://schemas.openxmlformats.org/officeDocument/2006/relationships/hyperlink" Target="https://saludyestetica.lumbre.lat/object/sye-c23-r01-oa05-fruta-peso-y-diabe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5-fruta-peso-y-diabetes" TargetMode="External"/>
  <Relationship Id="rId4" Type="http://schemas.openxmlformats.org/officeDocument/2006/relationships/hyperlink" Target="https://saludyestetica.lumbre.lat/object/sye-c23-r01-oa05-fruta-peso-y-diabet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hyperlink" Target="https://saludyestetica.lumbre.lat/object/sye-c23-r01-oa05-fruta-peso-y-diabet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5-fruta-peso-y-diabete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be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ncipi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ner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5-fruta-peso-y-diabe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 fruta entera puede formar parte de un plan de peso y de un plan de diabetes, distinguir la fruta entera del jugo y reconocer qué decisiones se consultan con el profesional que lleva el tratami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principios, no de dietas: saciedad de la fruta entera, por qué no se prohíbe en diabetes, individualización, combinación con proteína o grasa, jugos y señales para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peso · diabetes · saciedad · jug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eso y diabetes: principios gener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quieren entender el lugar de la fruta en el control del peso o en la diabetes. Si vives con diabetes, tomas medicación con horarios, estás embarazada o tienes una condición renal o un antecedente de trastorno de la conducta alimentaria, las decisiones se consultan con tu equipo de salud. Es formación general: no diagnostica, no prescribe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eso y diabetes: principios gener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mida familiar, alguien empuja el plato de fruta hacia el centro de la mesa y dice: «yo no como plátano, tiene mucha azúcar». Otra persona, que lleva meses intentando bajar de peso, confiesa que dejó la fruta porque «engord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tercera, con diabetes tipo 2, pregunta en voz baja si puede comer mango o si eso le va a «disparar el azúcar». Las tres frases suenan a sentido común y las tres mezclan cosas distintas: el azúcar propio de la fruta, la energía total de la comida y el control de una enfermedad que se sigue con un profes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peso y diabetes: principios gener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a una dieta ni ajusta medicamentos: ordena los principios generales para que la conversación con tu equipo de salud sea mej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uta no es un aditivo: es un alim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entera aporta agua, fibra, vitaminas, minerales y compuestos vegetales, además de energía en forma de azúcares propios. Esa combinación es la que la hace distinta de un jugo, de un dulce o de una bebida azucarada. La fibra y el agua aumentan el volumen y la masticación; la fruta se come, se muerde y se disfruta, y eso tarda más que beber. La OMS coloca las frutas y verduras en la base de una alimentación saludable, junto con legumbres, cereales integrales y frutos secos, y las Guías mexicanas insisten en patrones con alimentos locales y de tempor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uta no es un aditivo: es un alim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o convierte a la fruta en un alimento mágico ni en un pase libre. También aporta energía, y si se come en grandes cantidades o se acompaña de muchos extras, esa energía cuenta. El error no está en la fruta: está en pensarla como algo que se suma sin consecuencias o como algo que se elimina por miedo. Ningún alimento aislado define el peso ni el control de la glucosa; lo que define es el conjunto de lo que se come, cómo se combina y qué se hace durante el día. La fruta entra en ese conjunto, no fuera de é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y saciedad: por qué ayuda en el control del pe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uta entera pide tiempo: pelar, morder, masticar. Ese tiempo permite que la señal de saciedad llegue antes de que el plato se vacíe. Además, el agua y la fibra ocupan volumen en el estómago y hacen que la fruta sea mucho menos densa que una galleta, un pan dulce o una bolsa de frituras. Por eso sustituir una colación ultraprocesada por una fruta entera suele dejar más satisfacción con menos volumen de alimento. No es una regla matemática: es una diferencia de textura, velocidad y volumen que se nota en la práct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y saciedad: por qué ayuda en el control del pe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es más sólida para el patrón completo que para una fruta concreta. Una alimentación con fruta y verdura, fibra y alimentos poco procesados se asocia con mejor control del peso; no hay una fruta que «adelgace» por sí sola. La asociación no es causalidad: quien come fruta también puede dormir mejor, moverse más o tener más dinero para comer variado. Aun así, la fruta entera tiene una ventaja práctica que no depende de estudios: compite bien como colación, se transporta y no necesita envoltura. El NIDDK insiste en que la alimentación y la actividad física sostenidas son la base del manejo del peso a largo plaz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y saciedad: por qué ayuda en el control del pe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sobre el lugar de la fruta en el peso y en la diabetes. No es un plan personalizado, no fija porciones ni horarios y no sustituye el seguimiento con tu equipo de salud.]]></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ajustes tu medicación por lo que leas aquí]]></a:t>
            </a:r>
          </a:p>
        </p:txBody>
      </p:sp>
      <p:sp>
        <p:nvSpPr>
          <p:cNvPr id="14" name=""/>
          <p:cNvSpPr txBox="1"/>
          <p:nvPr/>
        </p:nvSpPr>
        <p:spPr>
          <a:xfrm>
            <a:off x="685800" y="3038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nsulina y los demás medicamentos para la diabetes se ajustan con datos de glucosa y con seguimiento profesional. Ninguna fruta, jugo ni té sustituye un tratamiento, y suspenderlo por cuenta propia puede ser peligro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uta entera y saciedad: por qué ayuda en el control del pe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uta entera primer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dir si la fruta «te sube el azúcar», compara la fruta entera con el jugo: la primera se mastica, trae fibra y llena más. Esa diferencia suele ser más útil que cualquier lista de frutas prohibid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por qué no se prohíbe la fru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contiene carbohidratos y, como cualquier alimento con carbohidratos, puede subir la glucosa. Eso no la convierte en enemiga. Prohibirla suele tener dos efectos: culpa y sustitución por opciones peores, como jugos, galletas o productos «para diabéticos» con almidones y azúcares. La fruta entera aporta fibra, agua y micronutrientes que esos productos no traen. El NIDDK lo dice sin rodeos: «There is no right or wrong way to choose healthy foods»; no hay una sola forma correcta de elegir alimentos saludables, y el plan se ajusta a la persona, no al rev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por qué no se prohíbe la fru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dividualización no es un adjetivo decorativo. La cantidad, el momento y la combinación dependen del tipo de diabetes, de los medicamentos, de la glucosa que se mide, del peso, de la actividad, del embarazo, de la función del riñón y de la cultura alimentaria. Dos personas con la misma edad y el mismo diagnóstico pueden necesitar decisiones distintas. Por eso esta lección no fija porciones ni horarios: explica por qué la fruta puede formar parte del plan y por qué el ajuste lo hace quien lleva el tratamiento, con datos y seguimi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betes: por qué no se prohíbe la fruta]]></a:t>
            </a:r>
          </a:p>
        </p:txBody>
      </p:sp>
      <p:pic>
        <p:nvPicPr>
          <p:cNvPr id="3" name="" descr="Incluir fruta con diabetes en cuatro pasos">
            <a:hlinkClick r:id="rId3" tooltip="Incluir fruta con diabetes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tera, en una porción acordada, combinada si ayuda y con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5-fruta-peso-y-diabet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con proteína o grasa: una estrategia, no una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fruta sola es perfectamente válido. Combinarla con una fuente de proteína o de grasa puede hacer que la colación dure más y que la glucosa suba de forma más gradual, porque el estómago se vacía más despacio. Ejemplos cotidianos: manzana con yogur natural, papaya con queso fresco, plátano con un poco de crema de cacahuate, fresas con nueces. La combinación no convierte la fruta en un alimento distinto ni elimina su energía; solo cambia la velocidad y la saciedad. Si la grasa o la proteína vienen en porciones grandes, el resultado puede ser el contrar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con proteína o grasa: una estrategia, no una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binación tampoco es obligatoria ni universal. Hay quien prefiere la fruta sola y le sienta bien; hay quien necesita algo más para no llegar con hambre a la siguiente comida. Lo importante es probar y observar, no copiar una fórmula de internet. Si tienes diabetes y usas medicamentos que pueden causar hipoglucemia, la combinación y el horario se conversan con tu equipo: aquí no se ajusta nada. Y si la fruta se usa para «compensar» un dulce o para «pagar» una comida, ya no es una estrategia de saciedad: es una cuenta mental que no ayu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con proteína o grasa: una estrategia, no una reg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posible. No es una indicación individual: el ajuste lo hace tu equipo de sal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181225"/>
                <a:gridCol w="3209925"/>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side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ijeron que el plátano tiene mucha azú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entera aporta fibra y agua; la porción y el contexto impor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 tu equipo si cabe en tu plan y en qué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o solo un jugo de naran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ugo pierde fibra y se bebe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lo por naranja entera o acompañarlo con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ojo de dulce por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entera puede competir con la gal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con yogur o un puño de nu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81225"/>
                <a:gridCol w="3209925"/>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side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ucosa alta varias veces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varias causas, no solo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el registro a consulta, sin cambiar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siento tembloroso y sud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hipoglucem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el plan que te dio tu equipo y pedir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bajar de peso y me da miedo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edo suele llevar a sustituir fruta por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ar el patrón completo con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gos y diabetes: la fruta que se be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jugo colado conserva el azúcar de la fruta y pierde la mayor parte de la fibra y la masticación. Se bebe en minutos, llena menos y puede subir la glucosa más rápido que la fruta entera. Eso no significa que un jugo sea veneno: significa que no es equivalente a comerse la fruta. La OMS recomienda reducir los azúcares libres, y el jugo de fruta cuenta como azúcar libre en muchas guías, aunque no se le añada azúcar. Si tomas jugo, que sea una porción pequeña, con comida y no como sustituto de todas las frutas del dí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gos y diabetes: la fruta que se be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icuados son un caso intermedio: si se licúa la fruta entera con todo y pulpa, se conserva parte de la fibra, pero el volumen y la masticación cambian y es fácil tomar más fruta de la que se comería. Un licuado con fruta, yogur y hielo puede ser una colación completa; un licuado con jugo, azúcar y crema es un postre. La diferencia está en lo que se añade y en la porción. Ninguna de las dos opciones «desintoxica» ni «limpia» el cuerpo: el hígado hace su trabajo sin necesidad de jugos. Si un jugo te ayuda a comer fruta que de otro modo no comerías, úsalo como puente, no como desti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gos y diabetes: la fruta que se bebe]]></a:t>
            </a:r>
          </a:p>
        </p:txBody>
      </p:sp>
      <p:pic>
        <p:nvPicPr>
          <p:cNvPr id="3" name="" descr="Fruta entera, jugo y licuado: qué cambia">
            <a:hlinkClick r:id="rId3" tooltip="Fruta entera, jugo y licuado: qué cambi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fruta en tres formas no llega igual al cuer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5-fruta-peso-y-diabe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no se resuelven con una regla de fruta: una glucosa que se sale del rango varias veces, un peso que cambia sin explicación, un embarazo, una enfermedad renal, un antecedente de trastorno de la conducta alimentaria, un medicamento que exige horarios o una infección que no cede. En esos casos, la conversación con el equipo de salud vale más que cualquier lista. También se consulta si aparecen síntomas de hipoglucemia —sudor frío, temblor, confusión, hambre intensa— o si la persona no sabe qué hacer cuando se siente m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la consulta rinda, lleva un registro sencillo: qué comiste, cuánta fruta, cómo te sentiste, qué glucosa mediste si te la mides y qué medicamentos tomas. No hace falta contar cada gramo: basta con identificar patrones. Pregunta qué esperar, cuándo volver y qué hacer si un día se sale del plan. La fruta no sustituye un tratamiento ni una consulta, y ningún alimento justifica suspender o cambiar una medicación por cuenta propia. Esa decisión es del profesional que lleva tu caso. Si no sabes qué preguntar, empieza por una sola: «¿cómo incluyo la fruta en mi p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te de tu plan actu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mbiar algo, escribe qué comes hoy, cuánta fruta y en qué momentos. No empieces por una lista de prohibiciones: empieza por el mapa de lo que ya ha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fruta ent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pre que puedas, come la fruta entera en lugar de jugo colado. Si vas a beberla, que sea una porción pequeña y con comida, no como sustituto de todas las frutas del d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la porción con tu equi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la cantidad y el momento se conversan con quien lleva tu tratamiento. Lleva tu registro y pregunta qué cabe en tu plan, en lugar de copiar una lista de intern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bina si te ayu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la fruta con yogur, queso fresco o un puño de nueces. Observa si te deja más satisfecho y si la glucosa se comporta distinto. No es obligatorio: es una herramien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ob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comiste, cómo te sentiste y, si te lo pidieron, la glucosa. Busca patrones de dos o tres semanas, no conclusiones de un solo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qué llevar · Procedimiento: incluir fruta sin improvisa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antes de ajus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glucosa se sale del rango, si el peso cambia sin explicación o si no sabes qué hacer cuando te sientes mal, consulta. No cambies dosis ni suspendas medicamentos por cuenta prop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 · Caso trabajado: el plátano de Ramón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món, nombre inventado, 52 años, vive con diabetes tipo 2 y sigue un tratamiento con su equipo de salud. Una vecina le dice que el plátano «es puro azúcar» y que mejor lo cambie por galletas integrales. Ramón deja la fruta durante dos semanas y empieza a picar galletas por la tar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 · Caso trabajado: el plátano de Ramón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no fue una decisión de su equipo: fue un consejo de pasillo. Ramón no tiene datos de cómo le sienta el plátano en su plan, y las galletas integrales no son equivalentes a la fruta entera. Antes de prohibir nada, conviene medir y pregun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 · Caso trabajado: el plátano de Ramón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món lleva su registro a la consulta y pregunta cómo incluir fruta entera. Su equipo le ayuda a ubicar la porción y el momento, y le recuerda que no cambie la medicación por su cuenta. Ramón vuelve al plátano con yogur por la tarde y anota cómo se siente. No hubo prohibición ni cura: hubo un plan y segu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qué llevar]]></a:t>
            </a:r>
          </a:p>
        </p:txBody>
      </p:sp>
      <p:pic>
        <p:nvPicPr>
          <p:cNvPr id="3" name="" descr="Checklist para incluir fruta con diabetes">
            <a:hlinkClick r:id="rId3" tooltip="Checklist para incluir fruta con diabet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cambiar algo en tu pl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5-fruta-peso-y-diabet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toda la fruta por miedo al azúcar. La fruta entera trae fibra, agua y micronutrientes. Prohibirla suele llevar a sustituirla por jugos, galletas o productos «para diabéticos» que no son mejores. La decisión se individualiza, no se generaliz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comidas por jugos. Un jugo no es una comida completa: pierde fibra, no se mastica y puede subir la glucosa más rápido. Si se toma, que sea una porción pequeña y acompañado, no el centro del pl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la medicación por una lectura de glucosa. Una lectura aislada no es una indicación. Los ajustes se hacen con datos, contexto y seguimiento profesional. Suspender o cambiar una dosis por cuenta propia puede ser peligros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 producto «para diabéticos» es libre. Muchos productos con esa etiqueta llevan almidones, azúcares o grasas y no son equivalentes a la fruta entera. La etiqueta y los sellos siguen siendo la refer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uedes elegir, come la fruta entera antes que el jugo colad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la porción y el momento se acuerdan con quien lleva tu tratamient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uta sola te deja con hambre, prueba combinarla con proteína o gras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glucosa se sale del rango varias veces, lleva el registro a consult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sientes mareado, sudoroso o confundido, sigue tu plan de emergencia y pide ayu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urgente si hay confusión, desmayo, temblor intenso, sudor frío o dificultad para responder, sobre todo si tomas medicamentos que pueden causar hipoglucemia. Consulta con tu equipo si la glucosa se sale del rango de forma repetida, si el peso cambia sin explicación, si estás embarazada o planeas estarlo, si tienes enfermedad renal o hepática, si hay un antecedente de trastorno de la conducta alimentaria o si no sabes cómo incluir la fruta en tu plan. Esta lección no diagnostica, no ajusta medicamentos y no sustituye un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no se prohíbe la fruta en la diabet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fruta no contiene carbohidratos.]]></a:t>
            </a:r>
          </a:p>
        </p:txBody>
      </p:sp>
      <p:sp>
        <p:nvSpPr>
          <p:cNvPr id="10" name=""/>
          <p:cNvSpPr txBox="1"/>
          <p:nvPr/>
        </p:nvSpPr>
        <p:spPr>
          <a:xfrm>
            <a:off x="666750" y="23717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fruta entera aporta fibra, agua y micronutrientes y puede formar parte del plan; la cantidad y el contexto se individualizan.]]></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fruta cura la diabetes.]]></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cualquier cantidad de fruta es inocu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práctica hay entre una naranja entera y un jugo de naranja col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jugo tiene menos azúcar que la fru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jugo pierde fibra y masticación, se bebe rápido y puede subir la glucosa más rápi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ruta entera no aporta agu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jugo es siempre mejor para bajar de pe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jugo de fruta casero no cuenta como azúcar libre porque no lleva azúcar añad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ruta entera puede ayudar a la saciedad por su agua y su fib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ojo de dulce por la tard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lucosa fuera de rango varias vec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o bajar de pe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siento tembloroso y sudan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r con el equip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bajar el patrón comple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ir el plan de emerg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ruta entera con yog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uta ___ conserva fibra y exige masticación; el ___ colado la pierde y puede subir la glucosa más ráp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yuda a la sacieda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ustituye una comi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er una manzana ente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eber solo un jugo al desayun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justar la insulina por cuenta pro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ñadir yogur a la fru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mar un licuado como única ce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justar el plan por una glucosa al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invade el terreno del trata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fruta entera en lugar de jugo col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cómo me siento después de la colaci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látano tiene azúcar, suspendo mi medicamento y dejo toda la fru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o mi registro a la consu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o qué porción cabe en mi pl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5-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el lugar de la fruta entera y distingues lo que se consul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ruta entera, jugo y licuado, y la tabla de situac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fruta comes hoy, en qué forma y en qué momento. Después anota una sola pregunta que llevarías a tu equipo de salud. Si no tienes diabetes, piensa en alguien cercano que viva con ella y en cómo cambiaría tu forma de opinar en la mes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ruta, peso y diabe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agu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 co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se bebe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textura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b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individualiza, no se prohíbe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a ajusta e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ruta, peso y diabe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5-fruta-peso-y-diabet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ruta engorda por sí so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a fruta que engorde por sí sola. La fruta aporta energía y cuenta en el total del día; lo que mueve el peso es el patrón completo, no una manzana aisl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rohíbe la fruta en diabet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porta fibra, agua y micronutrientes, y prohibirla suele llevar a peores sustitutos. La cantidad, el momento y la combinación se individualizan con el equipo de salu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ntre fruta entera y ju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jugo pierde la mayor parte de la fibra y la masticación, se bebe rápido y puede subir la glucosa más rápido. La fruta entera llena más y se come despa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binar fruta con proteína o grasa es obligato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ayudar a que la colación dure más y a que la glucosa suba más despacio, pero no es una regla universal. Prueba y observa; si tienes diabetes, consúlta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o a l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principi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gistro breve: qué comí, cuánta fruta, cómo me sentí, qué glucosa medí y qué medicamentos tomo. Sirve para ver patrones y para preguntar qué ajus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no es la culpable del peso ni la enemiga de la diabetes. La fruta entera aporta agua, fibra y micronutrientes, llena más que un jugo y se come más despacio. En diabetes, la pregunta no es «¿puedo o no puedo?», sino «¿cuánto, cuándo y con qué?», y esa respuesta se individualiza con quien lleva tu tratamiento. Combina si te ayuda, registra si te lo piden y consulta antes de ajustar cualquier medicamento. Ninguna fruta cura, desintoxica ni sustituye un plan de salu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Frutas y verduras forman parte de la base de una alimentación saludable, junto con legumbres, cereales integrales y frutos secos. No es una norma mexicana ni fija porcione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ZUCAR · OMS, Guía sobre la ingesta de azúcares libres (2015) · consulta: 2026-10-25 · alcance: Alcance internacional. Recomienda reducir la ingesta de azúcares libres a menos del 10 % del aporte energético; el jugo de fruta cuenta como azúcar libre en muchas guías. No es una norma mexicana ni una prescrip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alimentación y actividad física sostenidas como base del manejo del peso a largo plazo. No fija metas ni plazo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DIABETES · NIH/NIDDK, Diabetes Diet, Eating, and Physical Activity · https://www.niddk.nih.gov/health-information/diabetes/overview/diet-eating-physical-activity · consulta: 2026-10-25 · alcance: Alcance internacional (Estados Unidos). Alimentación en diabetes, carbohidratos y bebidas dulces; afirma que no hay una sola forma correcta de elegir alimentos y que el plan se individualiza. No es normativa mexicana ni una prescrip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5-fruta-peso-y-diabetes"/>
              </a:rPr>
              <a:t><![CDATA[Fruta, peso y diabetes: principios gener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patrones más saludables y sostenibles con alimentos locales. No fija porciones individuales ni sustituye el seguimiento clínic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2026-10-26T07:06:49Z</dcterms:created>
  <dcterms:modified xsi:type="dcterms:W3CDTF">2026-10-26T07:06:49Z</dcterms:modified>
  <dc:title>Fruta, peso y diabetes: principios generales</dc:title>
  <dc:description>Presentación editable del OA «Fruta, peso y diabetes: principios generales». Enlace: https://saludyestetica.lumbre.lat/object/sye-c23-r01-oa05-fruta-peso-y-diabetes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