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4-fresca-congelada-y-en-conserv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esca, congelada, deshidratada y en conserva: cómo elegir»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esca, congelada, deshidratada y en conserva: cómo elegir»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formatos, un mismo alimento de base»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formatos, un mismo alimento de base»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gelada: qué se gana y qué se pierde»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gelada: qué se gana y qué se pierde»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gelada: qué se gana y qué se pierde»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shidratada: poca porción, mucha energía»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Elegir formato en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Uso, duración, etiqueta y precio: el orden que evita comprar de 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n conserva: el líquido cuent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tiqueta, temporada y precio: la decisión completa»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formatos, cuatro cosas que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mbia en textura, ingredientes y mejor uso cotidi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elegir según el uso cotidiano»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formato en 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Define el uso antes de mirar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úntate si la fruta se va a comer entera, licuar, cocinar o guardar. Esa respuesta descarta formatos antes de que la oferta te distra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formato en 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Revisa el estado y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la fresca, mira firmeza, olor y heridas. En la congelada, busca hielo suelto o escarcha. En la conserva, revisa abolladuras, fugas o hinchazón. En la deshidratada, busca moho o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formato en 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Lee la lista de ingre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imer ingrediente debe ser la fruta. Busca azúcar, jarabe, crema o saborizantes. Revisa los sellos de advertencia y compara envases parec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formato en 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ompara precio por porción comest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cuenta hueso, cáscara y líquido. Divide el precio entre lo que de verdad se va a comer y compara unidades equivalentes, no envases de tamaño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formato en 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Elige la conservación y l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evera para lo que se come pronto, congelador para lo que se guarda, despensa para la conserva cerrada. Anota la fecha en las bolsas de cong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legir formato en el mer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qué se comió y qué se tir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línea al final de la semana basta: qué formato compraste, cuánto se comió y cuánto se tiró. Con dos semanas de registro ya se ve qué compra conviene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s fresas del sá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ucía, nombre inventado, 38 años, compra cada sábado una charola grande de fresas porque está a buen precio. Las guarda en el refrigerador, lava solo las que va a comer y a los cuatro días tira la mitad. Quiere dejar de desperdiciar y no sabe si comprar congela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s fresas del sá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b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blema no es el formato: es la cantidad y la falta de un plan. La charola trae más fresas de las que come en cuatro días. Congelar la mitad el mismo sábado, en porciones, le permitiría conservarlas para licuados; comprar una charola más pequeña y una bolsa de congeladas sin azúcar le daría dos veloc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s fresas del sá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o que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cía compra una charola pequeña para la semana y una bolsa de congeladas para los licuados. Antes de guardar, separa la fruta madura, lava la que va a comer y congela el resto en porciones. A las dos semanas anota que tiró mucho menos. No cambió su dieta: cambió la logís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en el pasillo de fru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antes de poner el envase en el car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uede conservar buena parte de sus nutrientes y es útil fuera de temporada, aunque su textura se abl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gelación frena el deterioro y conserva nutrientes; lo que cambia es la textura, porque el hielo rompe paredes celulares. No es inferior por definición ni pierde toda la fi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edlinePlus: las verduras congeladas o enlatadas «aún pueden ser una buena opción» frente a las frescas (F-MLP-CONGEL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4-fresca-congelada-y-en-conserv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líquido sea almíbar y los sellos de azú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lmíbar es azúcar añadida. La etiqueta y los sellos dicen si el líquido es jugo, agua o almíbar; escurrir ayuda, pero no convierte la conserva en fruta fres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tiquetado mexicano usa sellos por exceso de azúcares, grasas y sodio (F-NOM051); la elección del líquido está en la lista de ingre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4-fresca-congelada-y-en-conserv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Hay bolsas de fruta sola y bolsas con jarabe o azúcar. La palabra «congelada» no dice nada sobre los añadidos: hay que leer la lista de ingred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tiqueta distingue fruta sola de preparaciones con jarabe o azúcar (F-MLP-CONGEL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4-fresca-congelada-y-en-conserv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l perder agua, la fruta deshidratada ocupa menos volumen y concentra energía; por eso sacia menos por pieza y es fácil comer de más si se toma de la bo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eshidratación concentra el alimento al retirar agua; la porción visible es la que prote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4-fresca-congelada-y-en-conserv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resca → Comer entera y de tempo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gelada → Licuados y guisos fuera de tempo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hidratada → Mochila y porción peq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 conserva → Despensa de largo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ormato resuelve un problema distinto de tiempo, textura y conser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4-fresca-congelada-y-en-conserv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gelada · deshidra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ngelada gana vida útil y pierde textura; la deshidratada gana concentración y pierde volumen y agua. Ninguna es mejor en todos los u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mbios de textura y concentración descritos en la lección; la etiqueta y la porción deci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4-fresca-congelada-y-en-conserv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anzana firme de temporada → Para comer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Fresas congeladas sin azúcar → Para lic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uraznos en su jugo → Para desp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Plátano maduro para el lunch → Para comer ent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Mango congelado en cubos → Para lic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asas en bolsa cerrada → Para despen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ormato se elige por uso; la misma fruta puede servir para dos uso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4-fresca-congelada-y-en-conserv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etiqueta dice «fruta», la conserva en almíbar no lleva azúcar aña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lmíbar es azúcar añadida aunque el frente diga «fruta». La palabra del frente no sustituye la lista de ingredientes ni los sel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tiqueta y los sellos informan sobre azúcares añadidos (F-NOM05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3-r01-oa04-fresca-congelada-y-en-conserv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Mira la última fruta que compraste y la que se echó a perder. Escribe qué formato era, para qué la querías y qué harías distinto la próxima vez. Si no se te ocurre nada, empieza por separar la compra en dos veloc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os cuatro form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os cuatro form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fruta congelada es menos nutritiva que la fres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por definición. La congelación frena el deterioro y conserva nutrientes; la textura se ablanda porque el hielo rompe células. Una fresca mal guardada puede ser peor que una congelada bien conserv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reviso en una conserva de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líquido: agua, jugo o almíbar. El almíbar es azúcar añadida. Revisa también los sellos y el estado del envase; una lata hinchada o abollada se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fruta deshidratada enga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perdió agua y concentró energía. Ocupa poco, se come rápido y sacia menos por pieza. Sírvela en un plato pequeño en lugar de comer de la bol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comparo dos envases de fru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 precio por porción comestible: descuenta hueso, cáscara y líquido. Compara la misma unidad y piensa en cuánto se va a comer antes de que se eche a per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con un envase hinch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o compres ni lo pruebes. El envase hinchado, con fuga o con moho es una señal de deterioro; se descarta completo, aunque el resto se vea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3-r01-oa04-fresca-congelada-y-en-conserv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9507" r:id="rId1"/>
    <p:sldLayoutId id="2482009508" r:id="rId2"/>
    <p:sldLayoutId id="2482009509" r:id="rId3"/>
    <p:sldLayoutId id="248200951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717e056e682b3440c0579fcce09982c1840534142cf9dac1.jpg"/>
  <Relationship Id="rId3" Type="http://schemas.openxmlformats.org/officeDocument/2006/relationships/hyperlink" Target="https://saludyestetica.lumbre.lat/object/sye-c23-r01-oa04-fresca-congelada-y-en-conserv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3-r01-oa04-fresca-congelada-y-en-conserva" TargetMode="External"/>
  <Relationship Id="rId4" Type="http://schemas.openxmlformats.org/officeDocument/2006/relationships/hyperlink" Target="https://saludyestetica.lumbre.lat/object/sye-c23-r01-oa04-fresca-congelada-y-en-conserva"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3-r01-oa04-fresca-congelada-y-en-conserva" TargetMode="External"/>
  <Relationship Id="rId4" Type="http://schemas.openxmlformats.org/officeDocument/2006/relationships/hyperlink" Target="https://saludyestetica.lumbre.lat/object/sye-c23-r01-oa04-fresca-congelada-y-en-conserva"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3-r01-oa04-fresca-congelada-y-en-conserva" TargetMode="External"/>
  <Relationship Id="rId4" Type="http://schemas.openxmlformats.org/officeDocument/2006/relationships/hyperlink" Target="https://saludyestetica.lumbre.lat/object/sye-c23-r01-oa04-fresca-congelada-y-en-conserva"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hyperlink" Target="https://saludyestetica.lumbre.lat/object/sye-c23-r01-oa04-fresca-congelada-y-en-conserva"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3-r01-oa04-fresca-congelada-y-en-conserva"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res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gelad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shidrata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serv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egi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3-r01-oa04-fresca-congelada-y-en-conserv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los cuatro formatos de fruta por lo que cambia en nutrientes, textura, ingredientes añadidos y precio, y elegir el que sirve para un uso cotidiano concreto sin descartar ninguno de anteman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para leer la etiqueta y el envase de la fruta fresca, congelada, deshidratada y en conserva, comparar precio por porción comestible y decidir según el uso, la temporada y el presupues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ruta · congelados · conservas · etiquetas · temporad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esca, congelada, deshidratada y en conserva: cómo eleg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y jóvenes desde 16 años que compran fruta para casa y quieren elegir entre fresca, congelada, deshidratada y en conserva sin gastar de más ni desperdiciar. No requiere conocimientos previos. Es formación general: no diagnostica, no prescribe y no sustituye una consul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esca, congelada, deshidratada y en conserva: cómo eleg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ábado por la tarde, en el pasillo de frutas de un supermercado, una persona sostiene tres opciones del mismo producto: una charola de fresas frescas que se ve cansada, una bolsa de fresas congeladas y una lata de fresas en almíbar. Al lado hay una bolsa de fresa deshidratada.]]></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que se hace no es cuál es «más natural», sino cuál le va a servir para lo que quiere hacer esta semana: desayunar, licuar, llevar al trabajo o tener una reserva en la despensa. Cada formato resuelve un problema distinto y cobra un precio distin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esca, congelada, deshidratada y en conserva: cómo eleg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a comparar los cuatro con la etiqueta en la mano y el uso cotidiano en la cabeza, sin convertir la fruta fresca en un examen mora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formatos, un mismo alimento de base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esca, congelada, deshidratada y en conserva son formas de conservar fruta, no cuatro alimentos diferentes. Lo que cambia es el agua que queda, el tratamiento que recibió, los ingredientes que se le añadieron y el tiempo que puede durar.]]></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uta fresca tiene toda su agua y una textura firme, pero su vida útil se mide en días. La congelada se somete a frío intenso y conserva buena parte de sus nutrientes, aunque el hielo rompe las paredes de las células y, al descongelar, la textura se vuelve más blanda. La deshidratada pierde agua y concentra sabor y energí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formatos, un mismo alimento de base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rva se calienta y se sella dentro de un líquido que puede ser agua, jugo o almíb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formatos, un mismo alimento de base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ún formato es superior en todos los sentidos. MedlinePlus lo dice con claridad: «En general, las verduras frescas de la granja o recién recolectadas son más saludables que las congeladas o enlatadas; pero estas últimas aún pueden ser una buena opción.» Trasladado a la fruta, eso significa que la fresca de temporada suele ser la mejor compra cuando está en su punto, y que la congelada o la enlatada pueden ser mejores que una fresca que viajó mucho, se guardó mal o se va a tirar. La decisión no es «fresca sí o no», sino «qué formato aguanta mi semana y mi presupues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gelada: qué se gana y qué se pierd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gelador frena el deterioro: mientras la fruta está congelada, las bacterias y las enzimas trabajan muy poco y el alimento puede guardarse durante meses. Por eso la fruta congelada es una buena reserva para licuados, guisos, compotas y postres, sobre todo fuera de temporada. Al descongelar, la textura cambia: el agua que estaba dentro de las células se expandió al congelarse y rompió paredes, así que la fruta suelta líquido y se vuelve más blanda. No está en mal estado; simplemente ya no sirve para lucirse en una charo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gelada: qué se gana y qué se pierd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es la parte que más se descuida. «Congelada» no significa «sin azúcar»: hay bolsas con jarabe o con azúcar añadida, y hay mezclas con crema o con saborizantes. Busca que el primer ingrediente sea la fruta y que la lista no incluya azúcar, jarabe de maíz ni edulcorantes si lo que quieres es fruta sola. También conviene revisar que el envase no tenga hielo suelto ni escarcha espesa, señales de que se descongeló y se volvió a congelar. En casa, guarda la bolsa cerrada y no vuelvas a congelar lo que ya se descongeló.]]></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gelada: qué se gana y qué se pierd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general sobre formatos de fruta. Explica qué cambia con cada uno y cómo leer la etiqueta; no calcula porciones individuales, no prescribe dietas y no sustituye una consulta con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gelada» no significa «sin azúcar»]]></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bolsas con jarabe, con azúcar añadida o con crema. Revisa la lista de ingredientes y los sellos antes de comprar. Una conserva en almíbar tampoco es equivalente a una en su jugo, y una lata hinchada se descarta sin probar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gelada: qué se gana y qué se pierd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ra en dos velocidades]]></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para lo que vas a comer en los próximos días de lo que vas a congelar o cocinar. Esa sola decisión evita la mayor parte del desperdicio y hace que la oferta grande de verdad salga bara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hidratada: poca porción, mucha energ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secar la fruta se va casi toda el agua. Lo que queda es un alimento pequeño, dulce y muy concentrado: por eso un puñado de orejones o de pasas aporta mucha más energía que el mismo volumen de uva fresca, y sacia menos porque no tiene el agua ni el volumen que llenan el estómago. Esa es la trampa más común: comer de la bolsa mientras se ve una serie, sin servir una porción. La fruta deshidratada no es un alimento prohibido; es un alimento que pide una porción visible y pequeña. Piensa en ella como un aliño o una colación, no como la fruta de todos los dí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hidratada: poca porción, mucha energ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 la lista de ingredientes: algunas bolsas solo traen fruta y otras añaden azúcar, jarabe o aceites para que no se peguen. También puede aparecer sulfito, un conservador que a algunas personas les cae mal; si tienes asma sensible a los sulfitos, coméntalo con tu equipo de salud antes de elegirla a diario. La deshidratada es práctica para una caminata, para la mochila o para sumar sabor a la avena, pero no sustituye a la fruta fresca en el plato de todos los días. Y si se pega a los dientes, conviene cepillar después: el azúcar que queda en la boca también cuen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shidratada: poca porción, mucha energía]]></a:t>
            </a:r>
          </a:p>
        </p:txBody>
      </p:sp>
      <p:pic>
        <p:nvPicPr>
          <p:cNvPr id="3" name="" descr="Elegir formato en cuatro preguntas">
            <a:hlinkClick r:id="rId3" tooltip="Elegir formato en cuatro pregunt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Uso, duración, etiqueta y precio: el orden que evita comprar de má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4-fresca-congelada-y-en-conserva"/>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 conserva: el líquido cuen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nserva es fruta cocida y sellada en un líquido. Ese líquido puede ser agua, jugo de la propia fruta o almíbar, y la diferencia no es menor: el almíbar es azúcar añadida, mientras que el jugo es el azúcar propio de la fruta, aunque también esté concentrado. En la etiqueta, busca la palabra «almíbar», «jarabe» o «azúcar» y revisa los sellos de advertencia del etiquetado mexicano, que señalan exceso de azúcares, grasas saturadas, grasas trans, sodio y contenido energético. Si la fruta viene en almíbar, escurrirla ayuda a dejar parte del líquido dulce en el enva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 conserva: el líquido cuen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serva tiene ventajas reales: dura mucho, no necesita refrigeración mientras está cerrada y puede ser la única forma de comer fruta en un lugar donde la fresca es cara o escasa. Al abrirla, pasa a la nevera y se consume en pocos días; no se deja a temperatura ambiente. Una lata abollada, hinchada o que gotea no se compra ni se prueba: el envase también es información. Y no hace falta descartar toda conserva por el azúcar: si el líquido es jugo y la porción es razonable, puede formar parte de una despensa práctic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n conserva: el líquido cuen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compra y una decisión posible. No es una prescripción: es un ejemplo de cómo se compa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552700"/>
                <a:gridCol w="2895600"/>
                <a:gridCol w="2667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sas frescas caras y must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mporada, olor y firm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gelada sin azúcar para lic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erva en almíbar para el lunc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íquido y los sel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en su jugo o escurr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lsa de orejones para la te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orción que se come sin darse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r un puñado en un pl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go de temporada en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durez y precio por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r, comer y congelar en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552700"/>
                <a:gridCol w="2895600"/>
                <a:gridCol w="2667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i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 pos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ta abollada o hinch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del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prarla ni prob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cuado todas las mañ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ura y azúcar aña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gelada por porciones, sin jarab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tiqueta, temporada y precio: la decisión compl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resuelve la mitad de la decisión. La otra mitad es el precio por porción comestible: no es lo mismo un envase grande con hueso y cáscara que una bolsa de fruta lista para comer. Divide el precio entre lo que de verdad se va a aprovechar y compara formatos con la misma unidad. A veces la fruta fresca de temporada es la opción más barata y sabrosa; a veces la congelada permite comer fruta en enero sin pagar el precio de la que viajó desde otro hemisferio. Comprar con el calendario del mercado, y no con el de la publicidad, suele rendir más que cualquier regl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tiqueta, temporada y precio: la decisión compl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mporada también se nota en el sabor y en la madurez. Un mango de temporada puede estar mejor que uno de invernadero y costar menos; una fresa fuera de temporada puede llegar mustia y carísima. Si el mercado local ofrece cajas grandes, conviene separar la compra en dos velocidades: lo que se va a comer en los próximos días y lo que se va a congelar o cocinar. Esa separación evita la escena clásica de comprar barato y tirar la mitad. El ahorro real no está en el precio de la etiqueta, sino en lo que se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tiqueta, temporada y precio: la decisión completa]]></a:t>
            </a:r>
          </a:p>
        </p:txBody>
      </p:sp>
      <p:pic>
        <p:nvPicPr>
          <p:cNvPr id="3" name="" descr="Cuatro formatos, cuatro cosas que mirar">
            <a:hlinkClick r:id="rId3" tooltip="Cuatro formatos, cuatro cosas que mirar"/>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mbia en textura, ingredientes y mejor uso cotidia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4-fresca-congelada-y-en-conserva"/>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legir según el uso cotidia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desayunar o llevar al trabajo, la fruta entera y firme suele ser la mejor opción: se transporta, se come sin cubiertos y conserva textura. Para licuar, la congelada por porciones evita depender de hielo y de fruta madura. Para una caminata o una emergencia en la mochila, la deshidratada resuelve, siempre en porción pequeña. Para una despensa de largo plazo o un postre de domingo, la conserva en su jugo puede sacar de apuros. El formato se elige por uso, no por prestigio. Quien compra para su semana y no para una foto acierta má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legir según el uso cotidia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cambia es la higiene y la observación. La fruta fresca se lava antes de comer o cortar; la congelada se descongela en la nevera si se va a usar al día siguiente; la deshidratada se guarda cerrada y lejos de la humedad; la conserva abierta se refrigera. Si un envase está hinchado, si la fruta deshidratada tiene moho o si la fresca huele mal, se descarta. Ningún formato justifica comer algo en mal estado. Y si la duda es de salud —alergia, diabetes, embarazo—, la respuesta no está en el pasillo: está en una consul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según el uso cotidiano · Procedimiento: elegir formato en el mercad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el uso antes de mirar el preci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úntate si la fruta se va a comer entera, licuar, cocinar o guardar. Esa respuesta descarta formatos antes de que la oferta te distraig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según el uso cotidiano · Procedimiento: elegir formato en el mercad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estado y el envas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fresca, mira firmeza, olor y heridas. En la congelada, busca hielo suelto o escarcha. En la conserva, revisa abolladuras, fugas o hinchazón. En la deshidratada, busca moho o humed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según el uso cotidiano · Procedimiento: elegir formato en el mercad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a lista de ingredient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imer ingrediente debe ser la fruta. Busca azúcar, jarabe, crema o saborizantes. Revisa los sellos de advertencia y compara envases parecido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según el uso cotidiano · Procedimiento: elegir formato en el mercad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 precio por porción comestib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uenta hueso, cáscara y líquido. Divide el precio entre lo que de verdad se va a comer y compara unidades equivalentes, no envases de tamaños distint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según el uso cotidiano · Procedimiento: elegir formato en el mercad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la conservación y la fech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vera para lo que se come pronto, congelador para lo que se guarda, despensa para la conserva cerrada. Anota la fecha en las bolsas de congelació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según el uso cotidiano · Procedimiento: elegir formato en el mercad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qué se comió y qué se tiró]]></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ínea al final de la semana basta: qué formato compraste, cuánto se comió y cuánto se tiró. Con dos semanas de registro ya se ve qué compra conviene repeti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según el uso cotidiano · Caso trabajado: las fresas del sábad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cía, nombre inventado, 38 años, compra cada sábado una charola grande de fresas porque está a buen precio. Las guarda en el refrigerador, lava solo las que va a comer y a los cuatro días tira la mitad. Quiere dejar de desperdiciar y no sabe si comprar congelad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según el uso cotidiano · Caso trabajado: las fresas del sábad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bserv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s el formato: es la cantidad y la falta de un plan. La charola trae más fresas de las que come en cuatro días. Congelar la mitad el mismo sábado, en porciones, le permitiría conservarlas para licuados; comprar una charola más pequeña y una bolsa de congeladas sin azúcar le daría dos velocidad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elegir según el uso cotidiano · Caso trabajado: las fresas del sábad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decid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cía compra una charola pequeña para la semana y una bolsa de congeladas para los licuados. Antes de guardar, separa la fruta madura, lava la que va a comer y congela el resto en porciones. A las dos semanas anota que tiró mucho menos. No cambió su dieta: cambió la logístic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elegir según el uso cotidiano]]></a:t>
            </a:r>
          </a:p>
        </p:txBody>
      </p:sp>
      <p:pic>
        <p:nvPicPr>
          <p:cNvPr id="3" name="" descr="Checklist en el pasillo de frutas">
            <a:hlinkClick r:id="rId3" tooltip="Checklist en el pasillo de fruta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antes de poner el envase en el carri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3-r01-oa04-fresca-congelada-y-en-conserva"/>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fruta fresca en cantidad que no se va a alcanzar a comer. La oferta no es ahorro si termina en la basura. La fruta fresca dura pocos días y compite con la rutina: conviene comprar para tres o cuatro días y volver, o congelar el excedente el mismo día.]]></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fruta» en la etiqueta significa «sin azúcar». Una conserva en almíbar y una bolsa de congeladas con jarabe pueden tener el frente lleno de fruta y azúcar añadida en la lista. La palabra del frente no es la etiqueta complet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fruta deshidratada como si fuera fresca. Sin agua, el volumen baja y la energía se concentra. Comer de la bolsa mientras se ve una serie lleva a una porción mucho mayor que la que se serviría en un plat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ongelar y volver a congelar. Cada descongelación ablanda más la textura y abre una ventana para que crezcan microbios. Descongela solo lo que vas a usar y no devuelvas al congelador lo que ya se descongeló.]]></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formato no coincide con el uso, no lo compres aunque esté barat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ngelada declara azúcar o jarabe, no es la opción para un licuado diari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onserva viene en almíbar, escurre y prefiere la que viene en su jug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deshidratada se come de la bolsa, sirve una porción en un plato antes.]]></a:t>
            </a:r>
          </a:p>
        </p:txBody>
      </p:sp>
      <p:sp>
        <p:nvSpPr>
          <p:cNvPr id="15" name=""/>
          <p:cNvSpPr txBox="1"/>
          <p:nvPr/>
        </p:nvSpPr>
        <p:spPr>
          <a:xfrm>
            <a:off x="514350" y="41243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41243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vase está hinchado o abollado, descarta sin proba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a un profesional si tienes diabetes y usas con frecuencia conservas en almíbar o fruta deshidratada, si estás embarazada y tienes dudas sobre conservas, o si después de comer fruta aparece picor en la boca, hinchazón de labios o dificultad para respirar; esto último es una urgencia. No se debe consumir ningún producto de un envase hinchado, con fuga o con moho, aunque se vea bien el resto. Esta lección no diagnostica ni indica tratamientos y no sustituye una consul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afirmación más razonable sobre la fruta congelad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iempre tiene menos nutrientes que la fresc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uede conservar buena parte de sus nutrientes y es útil fuera de temporada, aunque su textura se abland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lo sirve para postres con azúcar.]]></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congelarse pierde toda la fibr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onserva de duraznos en almíbar. ¿Qué conviene mirar prime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olor de la etiquet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líquido sea almíbar y los sellos de azúcar.]]></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tamaño de la lat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la fruta sea importad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da la fruta congelada lleva azúcar añadid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ruta deshidratada sacia más que la fresca por su concentración de sabo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ormato con el uso cotidiano que mejor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resc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ngelad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shidratad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n conserva]]></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icuados y guisos fuera de temporad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ochila y porción pequeñ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spensa de largo plaz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er entera y de temporad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ruta ___ conserva nutrientes pero se ablanda al descongelar; la ___ pierde agua y concentra energía, así que conviene servir una porción pequeñ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compra según el uso principal que le daría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ra comer enter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ra licu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ra despens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anzana firme de temporad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Fresas congeladas sin azúcar]]></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uraznos en su jug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látano maduro para el lunch]]></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Mango congelado en cubo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asas en bolsa cerrad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confunde la palabra del frente con la etiqueta complet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que la bolsa de congeladas no tenga jarab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mparo el precio por porción comestible.]]></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etiqueta dice «fruta», la conserva en almíbar no lleva azúcar añadida.]]></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rvo los orejones en un plato pequeño.]]></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scongelo en la nevera lo que voy a usar mañan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3-r01-oa04-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3-r01-oa04-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3-r01-oa04-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3-r01-oa04-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3-r01-oa04-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3-r01-oa04-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3-r01-oa04-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3-r01-oa04-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Comparas los cuatro formatos y eliges el que sirve para tu uso y tu presupuest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formatos y vuelve a clasificar las compras de la activida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ira la última fruta que compraste y la que se echó a perder. Escribe qué formato era, para qué la querías y qué harías distinto la próxima vez. Si no se te ocurre nada, empieza por separar la compra en dos velocidades.]]></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cuatro forma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es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y textura firme; dura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gel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ío intenso; textura blanda al desconge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hidra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agua; energía concen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 con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cida y sellada; el líquido impo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lmí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zúcar añadida, no jugo de la fru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cuatro format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3-r01-oa04-fresca-congelada-y-en-conserva"/>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format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fruta congelada es menos nutritiva que la fresc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format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por definición. La congelación frena el deterioro y conserva nutrientes; la textura se ablanda porque el hielo rompe células. Una fresca mal guardada puede ser peor que una congelada bien conservad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format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reviso en una conserva de fru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format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líquido: agua, jugo o almíbar. El almíbar es azúcar añadida. Revisa también los sellos y el estado del envase; una lata hinchada o abollada se descart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format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fruta deshidratada engañ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format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perdió agua y concentró energía. Ocupa poco, se come rápido y sacia menos por pieza. Sírvela en un plato pequeño en lugar de comer de la bols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format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comparo dos envases de fru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format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 precio por porción comestible: descuenta hueso, cáscara y líquido. Compara la misma unidad y piensa en cuánto se va a comer antes de que se eche a perder.]]></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format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con un envase hincha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elegir format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o compres ni lo pruebes. El envase hinchado, con fuga o con moho es una señal de deterioro; se descarta completo, aunque el resto se vea bie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esca, congelada, deshidratada y en conserva no son cuatro moralejas: son cuatro herramientas. La fresca de temporada gana cuando está en su punto y se va a comer pronto; la congelada resuelve la despensa y los licuados; la deshidratada cabe en la mochila si la porción es pequeña; la conserva saca de apuros si el líquido no es almíbar. Lee la etiqueta, compara por porción comestible, revisa el envase y elige por uso. Ningún formato justifica comer algo en mal estado, y ninguno sustituye una consulta cuando la duda es de salud.]]></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n 2026) · https://www.who.int/es/news-room/fact-sheets/detail/healthy-diet · consulta: 2026-10-25 · alcance: Alcance internacional. La base de una alimentación saludable son alimentos mínimamente procesados y no procesados; frutas y verduras forman parte de esa base. No es una norma mexicana ni fija porciones individual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y SINASAM · https://www.gob.mx/salud/sinsamac/documentos/guias-alimentarias-saludables-y-sostenibles-para-la-poblacion-mexicana-2025 · consulta: 2026-10-25 · alcance: Alcance federal en México. Documento oficial de orientación alimentaria; promueve patrones más saludables y sostenibles con alimentos locales y de temporada. No fija porciones individual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OM051 · Secretaría de Economía, modificación a la NOM-051 sobre etiquetado de alimentos y bebidas · https://www.gob.mx/se/articulos/fue-aprobada-la-modificacion-a-la-nom-051-sobre-etiquetado-de-alimentos-y-bebidas · consulta: 2026-10-25 · alcance: Alcance federal en México. El etiquetado frontal usa sellos por exceso de azúcares, grasas trans, grasas saturadas, sodio y contenido energético. No sustituye la lista de ingredient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3-r01-oa04-fresca-congelada-y-en-conserva"/>
              </a:rPr>
              <a:t><![CDATA[Fresca, congelada, deshidratada y en conserva: cómo elegi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P-CONGELADOS · MedlinePlus en español, Alimentos frescos versus congelados o enlatados · https://medlineplus.gov/spanish/ency/article/002095.htm · consulta: 2026-10-25 · alcance: Divulgación de los NIH; alcance internacional. Compara alimentos frescos, congelados y enlatados y señala que los últimos pueden ser una buena opción; recomienda revisar la sal agregada. No es normativa mexicana ni fija porciones.]]></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2026-10-26T05:40:34Z</dcterms:created>
  <dcterms:modified xsi:type="dcterms:W3CDTF">2026-10-26T05:40:34Z</dcterms:modified>
  <dc:title>Fresca, congelada, deshidratada y en conserva: cómo elegir</dc:title>
  <dc:description>Presentación editable del OA «Fresca, congelada, deshidratada y en conserva: cómo elegir». Enlace: https://saludyestetica.lumbre.lat/object/sye-c23-r01-oa04-fresca-congelada-y-en-conserva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