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3-azucares-fibra-y-por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zúcares, fibra y porciones: leer la fruta sin alarmars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pias, añadidas y libres: tres palabras distinta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fruta entera no se lee como un refresc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fruta entera no se lee como un refresc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fruta entera no se lee como un refresc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bra y la saciedad: el dato que el refresco no tra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eer una frut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alarma al criterio, sin calcul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razonables sin báscul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contar se vuelve ansiedad»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cosas dulces, cuatro le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e comparan sólo por su azúcar: se comparan por el con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regla que no necesita calculador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el azúcar de un día sin contar cada g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las formas, no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lista de lo que tomaste con fruta: entera, licuada, jugo, postre. No anotes gramos ni calorías. El objetivo es ver la forma, que es lo que cambia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el azúcar de un día sin contar cada g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arca los aña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o a cada cosa, escribe si llevaba azúcar, miel, jarabe o jugo. Esos son los azúcares libres que conviene reconocer. Los que vienen dentro de la fruta entera no se mar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el azúcar de un día sin contar cada g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uenta piezas, no v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 cuántas piezas de fruta había en cada preparación. Un vaso puede llevar varias; una pieza es una pieza. Esa cuenta es más útil que el volumen del v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el azúcar de un día sin contar cada g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ira el conjun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si hubo verduras, leguminosas, cereales y agua. La fruta no se evalúa sola: se evalúa dentro del plato y del día. Un día con poca fruta no arruin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el azúcar de un día sin contar cada g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tecta la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l revisar sientes que «fallaste» o que necesitas compensar, detente. La revisión sirve para decidir mejor, no para castigarte. Si la culpa aparece seguido, busca apoy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el azúcar de un día sin contar cada g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Haz un solo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modificación pequeña para la semana: una fruta entera más, un jugo menos o un licuado sin endulzar. Un cambio sostenido vale más que un plan perfecto que dura tre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átano que se volvió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cío, nombre inventado, dejó el plátano porque escuchó que «tiene mucha azúcar». Desayunaba pan y café, llegaba con hambre a media mañana y comía galletas. Estaba convencida de que había mejorado su alimentación porque había eliminado un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átano que se volvió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rde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ó las palabras: el plátano tiene azúcar propio y fibra; las galletas tienen azúcar añadido y poca fibra. Volvió a incluir un plátano en el desayuno, acompañado de huevo o yogur natural, y dejó las galletas para ocasiones. No contó gramos ni calorías: comparó formas y contex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átano que se volvió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blema no era el plátano, sino el hueco que dejó y lo que lo ocupó. La fruta entera no se lee igual que una galleta aunque las dos sean dulces. Si Rocío tuviera una condición valorada, consultaría la cantidad; aquí recuperó una pieza y observó el efecto. El caso no demuestra que el plátano adelgace: muestra cómo una palabra mal usada puede empeorar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larmarte por el azúcar de un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que devuelven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de un jugo de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incluye los azúcares presentes de forma natural en los zumos de frutas, la miel y los siropes. El azúcar dentro de la fruta entera no es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consideran azúcares libres... los azúcares presentes de forma natural en la miel, los siropes, los zumos de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3-azucares-fibra-y-porcion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aporta agua, fibra y micronutrientes, y se ma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está en el conjunto: estructura, fibra, agua, micronutrientes y masticación. No se trata de que la fruta no tenga azúcar, sino de lo que la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uta entera aporta fibra y agua junto con sus azúcares propios; el refresco aporta azúcar añadido y casi nunca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3-azucares-fibra-y-porcion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ara la población general basta una referencia casera: una pieza mediana o una taza. Pesarla no la hace más saludable y puede volver la decisión angusti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trabaja con porciones caseras y sin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3-azucares-fibra-y-porcio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comendación existe y aplica a los azúcares añadidos y a los de miel, siropes y jugos. No implica eliminar la frut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ducir la ingesta de azúcares libres» es la recomendación central de la guía de la OM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3-azucares-fibra-y-porci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zúcar propio → Está dentro de la frut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zúcar añadido → Se agrega al preparar un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zúcar libre → Incluye añadidos, miel, siropes y ju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bra → Parte que el cuerpo no digiere del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rción casera → Una pieza mediana o una t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tiene un alcance distinto y no se usa como sinónimo de lo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3-azucares-fibra-y-porcion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pios ·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uta entera aporta azúcares propios; los añadidos y los de miel, siropes y jugos entran en la categoría de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finición de la OMS separa los azúcares libres de los que están dentro del alimento ent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3-azucares-fibra-y-porcio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era con cáscara → Propio de la frut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uayaba entera → Propio de la frut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Jugo de uva → Libre o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iel en el licuado → Libre o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ruta en almíbar → Libre o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Yogur natural sin azúcar → No es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r por tipo de azúcar evita comparar una fruta entera con una bebida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3-azucares-fibra-y-porcion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fruta tiene azúcar, la quitamos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itar toda la fruta por miedo confunde el azúcar propio con el añadido y puede dejar un hueco que se llena con productos peores. La fruta entera no se lee como un refre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azúcares propios, añadidos y libres, y evita prohibi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3-azucares-fibra-y-porcion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 última frase que oíste sobre el azúcar de la fruta. Después responde: ¿distinguía entre azúcar propio y añadido? ¿Te hizo decidir algo? Si la frase te quitó tranquilidad, anota qué información t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el azúcar d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el azúcar d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fruta entera tiene azúcar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gún la definición de la OMS. Su azúcar está dentro del alimento y se llama propio o intrínseco; el jugo sí contiene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refresco no equivale a un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refresco aporta azúcar añadido y casi nunca fibra, mientras que la fruta entera aporta agua, fibra, micronutrientes y mast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a la fibra d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ribuye a la saciedad y al funcionamiento intestinal. No cura enfermedades ni sustituye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sirve una porción sin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pieza mediana, del tamaño aproximado de un puño, o una taza de fruta cortada. Es una referencia, no una ración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l contar se vuelve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número domina el día, aparece culpa o se evitan comidas sociales. En ese caso conviene hablar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3-azucares-fibra-y-porcion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758" r:id="rId1"/>
    <p:sldLayoutId id="2482014759" r:id="rId2"/>
    <p:sldLayoutId id="2482014760" r:id="rId3"/>
    <p:sldLayoutId id="24820147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16c5041e83093bd5095769b45e55a2d940c255240583d691.jpg"/>
  <Relationship Id="rId3" Type="http://schemas.openxmlformats.org/officeDocument/2006/relationships/hyperlink" Target="https://saludyestetica.lumbre.lat/object/sye-c23-r01-oa03-azucares-fibra-y-por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3-r01-oa03-azucares-fibra-y-porciones" TargetMode="External"/>
  <Relationship Id="rId4" Type="http://schemas.openxmlformats.org/officeDocument/2006/relationships/hyperlink" Target="https://saludyestetica.lumbre.lat/object/sye-c23-r01-oa03-azucares-fibra-y-porcion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3-r01-oa03-azucares-fibra-y-porciones" TargetMode="External"/>
  <Relationship Id="rId4" Type="http://schemas.openxmlformats.org/officeDocument/2006/relationships/hyperlink" Target="https://saludyestetica.lumbre.lat/object/sye-c23-r01-oa03-azucares-fibra-y-porcione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3-r01-oa03-azucares-fibra-y-porciones" TargetMode="External"/>
  <Relationship Id="rId4" Type="http://schemas.openxmlformats.org/officeDocument/2006/relationships/hyperlink" Target="https://saludyestetica.lumbre.lat/object/sye-c23-r01-oa03-azucares-fibra-y-porcione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hyperlink" Target="https://saludyestetica.lumbre.lat/object/sye-c23-r01-oa03-azucares-fibra-y-porcione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3-azucares-fibra-y-porciones"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zúca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b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u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rmars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3-r01-oa03-azucares-fibra-y-porcion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azúcares propios, añadidos y libres, explicar por qué la fruta entera no se lee igual que un refresco y decidir una porción razonable sin convertir la alimentación en un cálculo de ansiedad.]]></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Frutas sin mitos. Ordena las palabras que se confunden al hablar de azúcar, compara la fruta entera con un refresco y propone una manera de mirar las porciones que no dependa de la báscula ni del mie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zúcares · fibra · porciones · fruta · aliment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zúcares, fibra y porciones: leer la fruta sin alarma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han oído que la fruta «tiene mucha azúcar» y quieren entender la diferencia sin caer en el miedo ni en el cálculo obsesivo. No requiere conocimientos previos. Material informativo: no sustituye una consulta con un profesional sanitario y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zúcares, fibra y porciones: leer la fruta sin alarma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oye en una reunión que «la fruta tiene mucha azúcar» y decide dejar el plátano. Otra lee que el jugo de uva «es igual que un refresco» y se queda sin saber qué hacer con la fruta de la casa. Una tercera pesa cada manzana en la báscula de la cocina y anota el resultado en una libreta. Las tres quieren cuidarse y las tres están usando la misma palabra —azúcar— para cosas que no son iguales. El resultado suele ser el mismo: se deja de comer fruta y no mejora nada. Esta lección ordena las palabras, compara lo que se compara y propone una manera de servir la fruta que no dependa de una calculado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ias, añadidas y libres: tres palabras disti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zúcar de una fruta entera está dentro de sus células, junto con agua, fibra y otros nutrientes. Se le llama azúcar propio o intrínseco. El azúcar añadido es el que se agrega a un alimento o a una bebida durante la preparación: el que se echa al café, el de un pan dulce o el de un refresco. Los azúcares libres son una categoría más amplia: incluyen los añadidos y también los que están de forma natural en la miel, los siropes y los jugos de fruta. La fruta entera no entra en esa categoría; su jugo s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ias, añadidas y libres: tres palabras disti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alabras describen cosas distintas y por eso no se pueden usar como sinónimos. Una manzana tiene azúcar propio; un jugo de manzana tiene azúcar libre; un refresco de manzana tiene azúcar añadido. La diferencia no está en el sabor dulce ni en el origen «natural» del producto, sino en dónde está el azúcar y qué lo acompaña. Cuando una frase mezcla las tres, la conclusión suele ser confusa: se acaba tratando a la fruta entera como si fuera un refresco. Separar los términos no es un capricho de vocabulario: cambia la decisión que se toma en la tienda y en la m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fruta entera no se lee como un refresc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fresco aporta azúcar añadido, agua, colorantes y sabor, y casi nunca fibra. Una fruta entera aporta azúcar propio, agua, fibra, vitaminas y minerales, y además se mastica. Esa diferencia de conjunto es la que importa. No se trata de que la fruta «tenga menos azúcar» en todos los casos —una fruta muy dulce puede tener bastante—, sino de que el azúcar llega acompañado de una estructura que cambia la velocidad y la sensación de saciedad. Comparar sólo la cifra de azúcar es comparar una parte y olvidar el res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fruta entera no se lee como un refresc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tampoco convierte a la fruta en un alimento libre de consecuencias. Si una persona toma varios jugos al día, endulza los licuados y además come dulces, la fruta entera no compensa ese conjunto. La lectura correcta es por contexto: una pieza de fruta dentro de una alimentación variada no se lee como un refresco; un vaso de jugo con azúcar, aunque sea casero, se acerca más a una bebida dulce. La diferencia está en la forma y en lo que la acompaña, no en una etiqueta de bueno o ma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fruta entera no se lee como un refresc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rdena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dena las palabras con las que se habla del azúcar de la fruta y propone porciones caseras. No calcula calorías, no indica cantidades clínicas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iedo también desorden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ejas de comer fruta por miedo al azúcar, si pesas cada pieza o si sientes culpa después de comerla, el problema no es la fruta. Coméntalo con un profesional; esta lección no trata trastornos de la conducta alimenta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fruta entera no se lee como un refresc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la seman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juzgar una fruta, pregúntate: ¿está entera?, ¿cuánto es una porción?, ¿qué la acompaña? Si las tres respuestas son razonables, no hace falta seguir contan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y la saciedad: el dato que el refresco no tra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bra es la parte de la fruta que el cuerpo no digiere del todo. Algunas fibras se disuelven y forman un gel; otras no se disuelven y ayudan a dar volumen al bolo fecal. En la fruta entera, ambas vienen con agua y con la estructura de la pulpa. Esa combinación contribuye a que la fruta llene más que un líquido dulce y a que el tránsito intestinal tenga con qué trabajar. Es una de las razones por las que la fruta entera se sostiene mejor como colación que un jugo colado. Masticar también lleva tiempo, y esa pausa se nota en la me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y la saciedad: el dato que el refresco no tra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tiene capas y conviene no exagerar. Que la fibra ayuda al funcionamiento intestinal y a la saciedad es una base sólida. Que una fibra concreta modifique la microbiota de una manera específica, o que una fruta determinada tenga un efecto especial sobre una enfermedad, suele ser preliminar o incierto. Nada de eso convierte a la fruta en un remedio. Los estudios sobre fibra y microbiota avanzan, pero todavía no permiten decir que una fruta concreta, en una cantidad concreta, produzca un efecto concreto en todas las personas. La fibra es un buen motivo para elegir fruta entera; no es una promesa de curar n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y la saciedad: el dato que el refresco no trae]]></a:t>
            </a:r>
          </a:p>
        </p:txBody>
      </p:sp>
      <p:pic>
        <p:nvPicPr>
          <p:cNvPr id="3" name="" descr="Leer una fruta en cuatro preguntas">
            <a:hlinkClick r:id="rId3" tooltip="Leer una fruta en cuatr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alarma al criterio, sin calculado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3-azucares-fibra-y-porcion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razonables sin báscu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razonable de fruta se puede servir con la mano o con una taza: una pieza mediana, del tamaño aproximado de un puño, o una taza de fruta cortada. Esa referencia sirve para una persona adulta promedio y se ajusta según el apetito, la actividad y el resto de la comida. No es una ración universal ni una regla clínica. Lo importante es que la porción sea visible y que se pueda repetir sin sentir que se rompió una dieta. En casa, la taza y la pieza resultan más prácticas que la balanza; en una consulta, el profesional puede usar medidas más finas si el caso lo p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razonables sin báscu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también importa más que la precisión. Una fruta al día en el desayuno, otra como postre y otra como colación es una manera sencilla de incluirla; dos piezas en una comida también puede ser razonable si el resto del plato acompaña. Lo que no suele funcionar es sustituir comidas completas por fruta o vivir a base de jugos. En el embarazo, en la infancia, en la vejez o cuando hay dificultad para masticar, la forma de servir la fruta cambia. Si hay una condición de salud valorada, la porción y la frecuencia se individualizan con un profesional: la misma recomendación general no sirve para tod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razonables sin báscu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hablar del azúcar de la fruta, con una decisión posible. No es una prescripción: cada persona ajusta con su contexto y, si hay una condición valorada, con su profesio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09800"/>
                <a:gridCol w="2409825"/>
                <a:gridCol w="3495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a miedo el azúcar de la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stá entera y cuánta es la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ieza por una pieza entera y observa cómo te s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o jugo todos l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colado y aña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úcelo a una bebida ocasional y recupera la frut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endulzar el licu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el, azúcar o ju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sin endulzar; si hace falta, usa menos y cuénta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 fruta y sigo con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ás había en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e otro alimento y revisa si la porción fue pequ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209800"/>
                <a:gridCol w="2409825"/>
                <a:gridCol w="3495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el día pienso en lo que com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y culpa alrededor de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 con un profesional; no lo resuelvas con más cál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una condición val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antes de cambiar cantidad, forma o 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contar se vuelve ansie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puede ser útil para algunas personas y dañino para otras. Si cada manzana se pesa, si el día se evalúa por el número de piezas, si se evita una comida social porque no se sabe cuánta fruta tiene o si aparece culpa después de comer una fruta «de más», el cálculo dejó de ser una herramienta y se volvió una regla. La alimentación no necesita esa vigilancia para ser razonable; la necesita cuando hay un objetivo clínico y alguien capacitado lo indica. Si el cálculo te quita libertad en lugar de darte criterio, ya cumplió su función y conviene soltar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contar se vuelve ansie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de alarma no es tener curiosidad por lo que se come, sino que la comida ocupe cada vez más tiempo y más preocupación. Si notas que el miedo a la fruta te hace dejar de comerla, que compensas lo que comiste o que evitas reuniones por lo que habrá en la mesa, conviene hablarlo con un profesional. Esta lección no etiqueta a nadie: describe una frontera y deja claro que pedir ayuda no es exagerar. Hablar con alguien de confianza también sirve para poner el tema en palabras y salir del círculo de revisar, compensar y volver a revis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contar se vuelve ansiedad]]></a:t>
            </a:r>
          </a:p>
        </p:txBody>
      </p:sp>
      <p:pic>
        <p:nvPicPr>
          <p:cNvPr id="3" name="" descr="Cuatro cosas dulces, cuatro lecturas">
            <a:hlinkClick r:id="rId3" tooltip="Cuatro cosas dulces, cuatro lectur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e comparan sólo por su azúcar: se comparan por el conju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3-azucares-fibra-y-porcione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regla que no necesita calculado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práctica cabe en una frase: come fruta entera, varía, sirve una porción que puedas ver y no la endulces por costumbre. Esa frase no prohíbe el jugo ni el licuado; los coloca en su lugar. Tampoco promete un resultado: no adelgaza por sí sola, no desintoxica y no sustituye un tratamiento. Lo que hace es dar un criterio estable para decidir sin abrir una hoja de cálculo cada mañana. Sirve igual para quien compra en el mercado que para quien solo tiene una tienda cerca: se adapta a lo que hay, sin exigir marcas ni productos especia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regla que no necesita calculado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día hay más fruta y otro menos, el conjunto de la semana sigue siendo la unidad útil. La alimentación se lee mejor por patrones que por un solo bocado. Comer fruta entera con regularidad, acompañada de verduras, leguminosas, cereales y suficiente agua, es una base razonable para la mayoría de las personas. Lo que cambia de una persona a otra se consulta; lo que no cambia es que ninguna fruta necesita una báscula para justificarse. Comerla con calma, sin culpa y en compañía también forma parte del patrón, aunque no se pueda med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que no necesita calculadora · Procedimiento: revisar el azúcar de un día sin contar cada gram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las formas, no los númer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de lo que tomaste con fruta: entera, licuada, jugo, postre. No anotes gramos ni calorías. El objetivo es ver la forma, que es lo que cambia la lect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que no necesita calculadora · Procedimiento: revisar el azúcar de un día sin contar cada gram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os añadid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o a cada cosa, escribe si llevaba azúcar, miel, jarabe o jugo. Esos son los azúcares libres que conviene reconocer. Los que vienen dentro de la fruta entera no se marc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que no necesita calculadora · Procedimiento: revisar el azúcar de un día sin contar cada gram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piezas, no vas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cuántas piezas de fruta había en cada preparación. Un vaso puede llevar varias; una pieza es una pieza. Esa cuenta es más útil que el volumen del va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que no necesita calculadora · Procedimiento: revisar el azúcar de un día sin contar cada gram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el conjunto del d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si hubo verduras, leguminosas, cereales y agua. La fruta no se evalúa sola: se evalúa dentro del plato y del día. Un día con poca fruta no arruina la sem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que no necesita calculadora · Procedimiento: revisar el azúcar de un día sin contar cada gram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ecta la culp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revisar sientes que «fallaste» o que necesitas compensar, detente. La revisión sirve para decidir mejor, no para castigarte. Si la culpa aparece seguido, busca apoyo profesion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que no necesita calculadora · Procedimiento: revisar el azúcar de un día sin contar cada gram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un solo camb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modificación pequeña para la semana: una fruta entera más, un jugo menos o un licuado sin endulzar. Un cambio sostenido vale más que un plan perfecto que dura tres dí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que no necesita calculadora · Caso trabajado: el plátano que se volvió prohibid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unto de parti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cío, nombre inventado, dejó el plátano porque escuchó que «tiene mucha azúcar». Desayunaba pan y café, llegaba con hambre a media mañana y comía galletas. Estaba convencida de que había mejorado su alimentación porque había eliminado una fru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que no necesita calculadora · Caso trabajado: el plátano que se volvió prohibid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rden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ó las palabras: el plátano tiene azúcar propio y fibra; las galletas tienen azúcar añadido y poca fibra. Volvió a incluir un plátano en el desayuno, acompañado de huevo o yogur natural, y dejó las galletas para ocasiones. No contó gramos ni calorías: comparó formas y context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que no necesita calculadora · Caso trabajado: el plátano que se volvió prohibid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pren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ra el plátano, sino el hueco que dejó y lo que lo ocupó. La fruta entera no se lee igual que una galleta aunque las dos sean dulces. Si Rocío tuviera una condición valorada, consultaría la cantidad; aquí recuperó una pieza y observó el efecto. El caso no demuestra que el plátano adelgace: muestra cómo una palabra mal usada puede empeorar una deci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regla que no necesita calculadora]]></a:t>
            </a:r>
          </a:p>
        </p:txBody>
      </p:sp>
      <p:pic>
        <p:nvPicPr>
          <p:cNvPr id="3" name="" descr="Antes de alarmarte por el azúcar de una fruta">
            <a:hlinkClick r:id="rId3" tooltip="Antes de alarmarte por el azúcar de una fru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que devuelven el contex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3-azucares-fibra-y-porcione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fruta con la misma vara que un refresco. Comparar sólo la cifra de azúcar ignora la fibra, el agua, los micronutrientes y la masticación. La fruta entera y un refresco no son equivalentes aunque los dos sean dulc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minar toda la fruta por miedo al azúcar. Quitar la fruta no mejora automáticamente la alimentación: puede dejar un hueco que se llena con productos con azúcar añadido y menos fibra. El miedo no es un criterio nutricion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comidas por fruta. Una comida completa aporta proteína, grasa y otros nutrientes que una pieza de fruta no cubre. La fruta acompaña; no reemplaza el plat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cada pieza en una cuenta. Si el número de piezas domina el día y genera culpa, el cálculo dejó de ayudar. La alimentación se lee por patrones, no por una suma que hay que vigil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ruta está entera, léela como alimento; si es jugo, léelo como bebida dulc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leva miel, azúcar o jugo, cuenta esos azúcares como libres, aunque la receta sea case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orción se ve y se puede repetir sin culpa, es una porción razonable para empez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álculo de piezas te quita tranquilidad, deja de contar y mira el conjunto de la sem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186690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condición valorada, la cantidad y la forma se consultan; la regla general no decide por ti.]]></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tienes diabetes, enfermedad renal, embarazo, lactancia o una medicación que exige horarios y quieres cambiar la cantidad o la forma de comer fru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poyo si la preocupación por el azúcar o por las porciones ocupa gran parte del día, si pesas cada alimento, si compensas lo que comes o si evitas comidas sociales por miedo; esta lección no trata trastornos de la conducta alimentaria y no sustituye una valoración.]]></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espués de comer fruta aparecen hinchazón de labios o lengua, dificultad para respirar o una reacción rápida, acude a urgencias. No se promete que ningún cambio de alimentación cure una enfermed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definición de la OMS, ¿cuál de estos azúcares es un azúcar libr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e una manzana enter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e un jugo de fru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e la fibra de la fru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e una verdura ente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la fruta entera no se lee igual que un refresc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a fruta nunca tiene azúca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aporta agua, fibra y micronutrientes, y se mastic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l refresco no tiene azúcar añadi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a fruta no necesita digest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a la fruta debe pesarse para saber si es saludabl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OMS recomienda reducir el consumo de azúcares libr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su descrip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zúcar prop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zúcar añad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zúcar libr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br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orción case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agrega al preparar un alimen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cluye añadidos, miel, siropes y jug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te que el cuerpo no digiere del to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ieza mediana o una taz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tá dentro de la fruta ente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azúcares que están dentro de la fruta entera se llaman ___; los que se añaden o vienen de jugos, miel y jarabes se llaman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sa según el tipo de azúcar que aporta sobre to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pio de la fruta ente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bre o añadid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fru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ra con cáscar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uayaba enter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Jugo de uv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iel en el licu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ruta en almíb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Yogur natural sin azúca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convierte el azúcar de la fruta en una regla de mie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o la fruta entera con un refresco mirando el conjun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ento las piezas del vaso antes de decidir.]]></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fruta tiene azúcar, la quitamos de la cas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uebo el licuado sin endulzar antes de añadir miel.]]></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un día no como fruta, no compenso ni me castig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3-r01-oa03-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3-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3-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3-r01-oa03-ex08]]></a:t>
            </a:r>
          </a:p>
        </p:txBody>
      </p:sp>
      <p:sp>
        <p:nvSpPr>
          <p:cNvPr id="10" name=""/>
          <p:cNvSpPr txBox="1"/>
          <p:nvPr/>
        </p:nvSpPr>
        <p:spPr>
          <a:xfrm>
            <a:off x="514350" y="2276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los azúcares y sabes leer una porción sin báscula.]]></a:t>
            </a:r>
          </a:p>
        </p:txBody>
      </p:sp>
      <p:sp>
        <p:nvSpPr>
          <p:cNvPr id="11" name=""/>
          <p:cNvSpPr txBox="1"/>
          <p:nvPr/>
        </p:nvSpPr>
        <p:spPr>
          <a:xfrm>
            <a:off x="514350" y="2647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cosas dulces y vuelve a clasificar los aliment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 última frase que oíste sobre el azúcar de la fruta. Después responde: ¿distinguía entre azúcar propio y añadido? ¿Te hizo decidir algo? Si la frase te quitó tranquilidad, anota qué información te faltab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azúcar de la fru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dentro de la frut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 aña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grega al pr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dos, miel, siropes y ju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da a la saciedad y al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cas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ieza mediana o una t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azúcar de la fru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3-r01-oa03-azucares-fibra-y-porcione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fruta entera tiene azúcar lib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gún la definición de la OMS. Su azúcar está dentro del alimento y se llama propio o intrínseco; el jugo sí contiene azúcares libr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refresco no equivale a una fru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refresco aporta azúcar añadido y casi nunca fibra, mientras que la fruta entera aporta agua, fibra, micronutrientes y mastic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a la fibra de la fru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ribuye a la saciedad y al funcionamiento intestinal. No cura enfermedades ni sustituye un tratamien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sirve una porción sin báscul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pieza mediana, del tamaño aproximado de un puño, o una taza de fruta cortada. Es una referencia, no una ración univers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l contar se vuelve un problem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alarmars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número domina el día, aparece culpa o se evitan comidas sociales. En ese caso conviene hablar con un profesion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zúcares propios están dentro de la fruta entera; los añadidos y los de miel, siropes y jugos son libres. Por eso una manzana no se lee como un refresco, aunque las dos sean dulces. La fibra y el agua acompañan a la fruta entera y ayudan a la saciedad. Una pieza mediana o una taza es una referencia suficiente; contar cada bocado no mejora la alimentación y puede volverla angustiosa. Come fruta entera, varía y deja que el contexto decid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Definición de azúcares libres, recomendación sobre zumos y fibra dietética. No es una norma mexicana ni una prescripción individu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ZUCAR · OMS, Guía: ingesta de azúcares libres en adultos y niños (2015) · consulta: 2026-10-25 · alcance: Alcance internacional. Recomendación de reducir la ingesta de azúcares libres; se cita sin porcentajes y sin convertirla en una meta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3-azucares-fibra-y-porciones"/>
              </a:rPr>
              <a:t><![CDATA[Azúcares, fibra y porciones: leer la fruta sin alarm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16 de octubre de 2025) · https://www.gob.mx/salud/sinsamac/documentos/guias-alimentarias-saludables-y-sostenibles-para-la-poblacion-mexicana-2025 · consulta: 2026-10-25 · alcance: Alcance federal en México. Documento oficial de orientación alimentaria; la portada consultada no detalla porciones. No se le atribuyen cifras.]]></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2026-10-26T07:08:05Z</dcterms:created>
  <dcterms:modified xsi:type="dcterms:W3CDTF">2026-10-26T07:08:05Z</dcterms:modified>
  <dc:title>Azúcares, fibra y porciones: leer la fruta sin alarmarse</dc:title>
  <dc:description>Presentación editable del OA «Azúcares, fibra y porciones: leer la fruta sin alarmarse». Enlace: https://saludyestetica.lumbre.lat/object/sye-c23-r01-oa03-azucares-fibra-y-porciones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