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2-entera-jugo-licuado-y-smoothi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entera, jugo, licuado y smoothie: qué cambi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entera, jugo, licuado y smoothie: qué cambi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a cuando la fruta deja de ser enter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bra que se queda y la que se v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bra que se queda y la que se v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bra que se queda y la que se v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tas piezas caben en un vas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fruta al vaso en cuatro for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fruta cambia de textura, de fibra y de velo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zúcar libre cuando se exprime o se cuel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gredientes añadidos: azúcar, miel, lácteos y jugo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formas, cuatro lec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es obligatoria; cada una tiene un costo y un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cidir sin prohibir el licuad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la forma de la fru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mpieza por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cuántas piezas de fruta vas a usar antes de encender la licuadora. Una o dos piezas pequeñas suelen ser una porción; un vaso grande puede llevar más sin que se n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la forma de la fru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cide si se cu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dejas la pulpa, la fibra sigue en el vaso. Si cuelas, acepta que estás bebiendo un jugo y no una porción de fruta. La decisión se toma antes, no después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la forma de la fru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ueba sin endul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cúa la fruta con agua o hielo y prueba. Si necesita dulzor, añade la menor cantidad posible y cuenta la miel, la panela o el jarabe como azúcare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la forma de la fru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visa el líq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gua no aporta azúcar; el jugo sí. La leche y el yogur aportan nutrientes, pero también azúcar si son saborizados. Elige el líquido a propósito, no por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la forma de la fru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irve una porción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un vaso pequeño o mediano y sírvelo completo, en lugar de beber directo de la licuadora. Ver el volumen ayuda a saber cuánto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la forma de la fru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compáñalo con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licuado solo se absorbe rápido. Si es tu desayuno, añade un alimento que se mastique o que aporte proteína, y toma el vaso con calma. La saciedad no depende sólo d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icuado de las siete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vaso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uria, nombre inventado, desayuna un licuado con dos plátanos, un vaso de jugo de naranja, leche entera y una cucharada de miel. Lo bebe en tres minutos y se sorprende de tener hambre a las diez. No tiene ninguna condición de salud val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icuado de las siete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jus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ó la receta en tres decisiones: fruta, líquido y endulzante. Cambió el jugo por agua, dejó la pulpa, quitó la miel y sirvió el licuado en un vaso más pequeño. Añadió un huevo cocido para que el desayuno tuviera algo que masticar. No eliminó el licuado: lo rediseñ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icuado de las siete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blema no era el licuado, sino la suma de azúcares libres y la velocidad. Al quitar el jugo y la miel, el vaso conservó la fruta y la fibra. Si Nuria tuviera una condición valorada, consultaría antes de cambiar la cantidad; aquí sólo cambió la receta. El caso no demuestra que el licuado adelgace ni engorde: muestra cómo se lee un v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ncender la licu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decisiones que cambian el vaso sin proh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ibra que estaba en la p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colar se separa la pulpa y con ella buena parte de la fibra. El líquido conserva agua, azúcares y algunos micronutrientes, pero ya no es una frut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bra de la fruta está sobre todo en la piel y la pulpa; el jugo colado las dej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2-entera-jugo-licuado-y-smoothi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zúcares libres del jugo y de la m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jugo de fruta y la miel aportan azúcares libres según la definición de la OMS. La fruta entera aporta azúcares propios, pero los añadidos cambian la lectura del v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incluye en los azúcares libres los presentes de forma natural en la miel, los siropes y los zumos de f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2-entera-jugo-licuado-y-smoothi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icuar rompe la estructura, pero la fibra sigue en el vaso si no se cuela. Lo que cambia es la textura y la velocidad a la que se be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bra se retira con la pulpa al colar, no por el hecho de ba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2-entera-jugo-licuado-y-smoothi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incluye los azúcares presentes de forma natural en los zumos de frutas. El azúcar de la fruta entera no entra en esa categ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consideran azúcares libres... los azúcares presentes de forma natural en la miel, los siropes, los zumos de f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2-entera-jugo-licuado-y-smoothi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uta entera → Se mastica y conserva su 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cuado sin colar → La fibra sigue en el v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go colado → Pierde la pulpa y parte de la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moothie con miel → Suma azúcare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so grande de jugo → Puede llevar varia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eparación cambia la fibra, la velocidad y la cantidad de fruta que repres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2-entera-jugo-licuado-y-smoothi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ulpa se queda en el colador y el líquido se bebe rápido. Esas dos diferencias explican por qué un jugo no llena igual que una pieza de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bra viaja con la pulpa; la velocidad cambia con la textura líq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2-entera-jugo-licuado-y-smoothi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nzana con cáscara → Entera o poco proce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látano en rodajas → Entera o poco proce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Jugo de naranja colado → Licuada o co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ruta licuada sin colar → Licuada o co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icuado con miel → Con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moothie con jugo de manzana → Con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las formas ayuda a ver qué se conserva y qué se aña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2-entera-jugo-licuado-y-smoothi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 licuado, no importa que le ponga tres cucharadas de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echo de que sea licuado no neutraliza el azúcar añadido. La miel, el azúcar y el jugo suman azúcares libres sin importar la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tegoría de azúcares libres no depende de que la bebida sea casera o licu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2-entera-jugo-licuado-y-smoothi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vaso de fruta que tomaste. Escribe cuántas piezas llevaba, si se coló y si se endulzó. Después responde: ¿lo contaste como una porción de fruta o como una beb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vaso de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vaso de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al licuar sin co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textura y la velocidad, no la cantidad de fibra: la pulpa sigue en el vaso. Se pierde la masticación, no la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va cuando se cuela el ju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ulpa y con ella buena parte de la fibra. Queda un líquido con agua, azúcares y algunos micro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vaso no es un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uede llevar varias piezas de fruta y porque la pulpa se descarta. Contar piezas es más útil que contar v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miel es un azúcar li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La definición de la OMS incluye los azúcares naturalmente presentes en la miel, los siropes y los zumos de f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licuado está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uede ser útil para desayunar, para quien no mastica bien o para combinar frutas. Se decide con tres preguntas: pulpa, endulzante y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2-entera-jugo-licuado-y-smoothi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4698" r:id="rId1"/>
    <p:sldLayoutId id="2482014699" r:id="rId2"/>
    <p:sldLayoutId id="2482014700" r:id="rId3"/>
    <p:sldLayoutId id="248201470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c0bfa50fdea216c3b34f39c7d2ee447f8369df13c4fb4c51.jpg"/>
  <Relationship Id="rId3" Type="http://schemas.openxmlformats.org/officeDocument/2006/relationships/hyperlink" Target="https://saludyestetica.lumbre.lat/object/sye-c23-r01-oa02-entera-jugo-licuado-y-smoothi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3-r01-oa02-entera-jugo-licuado-y-smoothie" TargetMode="External"/>
  <Relationship Id="rId4" Type="http://schemas.openxmlformats.org/officeDocument/2006/relationships/hyperlink" Target="https://saludyestetica.lumbre.lat/object/sye-c23-r01-oa02-entera-jugo-licuado-y-smoothie"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3-r01-oa02-entera-jugo-licuado-y-smoothie" TargetMode="External"/>
  <Relationship Id="rId4" Type="http://schemas.openxmlformats.org/officeDocument/2006/relationships/hyperlink" Target="https://saludyestetica.lumbre.lat/object/sye-c23-r01-oa02-entera-jugo-licuado-y-smoothie"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3-r01-oa02-entera-jugo-licuado-y-smoothie" TargetMode="External"/>
  <Relationship Id="rId4" Type="http://schemas.openxmlformats.org/officeDocument/2006/relationships/hyperlink" Target="https://saludyestetica.lumbre.lat/object/sye-c23-r01-oa02-entera-jugo-licuado-y-smoothie"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hyperlink" Target="https://saludyestetica.lumbre.lat/object/sye-c23-r01-oa02-entera-jugo-licuado-y-smoothie"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2-entera-jugo-licuado-y-smoothie"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u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ug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cu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moothi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3-r01-oa02-entera-jugo-licuado-y-smoothi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 fruta entera del jugo, del licuado y del smoothie, explicar qué cambia en fibra, saciedad y azúcares libres, y decidir la preparación sin prohibir ninguna de form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Frutas sin mitos. Compara cuatro formas de tomar fruta, explica qué pasa con la fibra al licuar o colar, cuántas piezas caben en un vaso y cómo decidir sin convertir el licuado en un enemig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uta · jugo · licuado · fibra · azúcares lib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entera, jugo, licuado y smoothie: qué camb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toman jugo, licuado o smoothie y quieren entender qué cambia frente a la fruta entera. No requiere conocimientos previos. Material informativo: no sustituye una consulta con un profesional sanitario y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entera, jugo, licuado y smoothie: qué camb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siete de la mañana y una persona llena la licuadora con dos plátanos, un vaso de jugo de naranja, leche y una cucharada de miel. Lo bebe en tres minutos mientras revisa el teléfono y llega al trabajo sin hambre hasta media mañana. Otra persona exprime cuatro naranjas, cuela el jugo y lo toma «para cumplir con la frut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ercera parte una manzana y la come en el camión, a mordidas. Las tres están tomando fruta, y las tres están tomando cosas distintas. Ninguna es una mala persona por elegir su forma; el problema es creer que son equivalen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entera, jugo, licuado y smoothie: qué camb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ompara lo que cambia cuando la fruta pasa por la licuadora, por el exprimidor o por un colador, y termina con una manera de decidir que no necesita prohibir el va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cuando la fruta deja de ser ent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uta entera conserva su estructura: la cáscara, la pulpa, las semillas y las paredes de las células que guardan agua y azúcares. Comerla obliga a morder, masticar y salivar, y eso toma tiempo. Cuando la fruta pasa por la licuadora, la estructura se rompe en partículas pequeñas; cuando pasa por el exprimidor y luego por un colador, además se separa la pulpa y se queda fuera buena parte de lo que le daba cuerpo. El vaso resultante puede tener los mismos azúcares, pero ya no se comporta igual en la boca ni en el estóma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cuando la fruta deja de ser ent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nombrar las formas con precisión porque las palabras se mezclan. Entera es la fruta con su estructura, aunque esté picada. Licuada es la fruta batida sin colar: conserva la pulpa en el vaso. Colada o jugo es el líquido que queda después de separar la pulpa; el zumo recién exprimido entra aquí. Smoothie es un término comercial que suele combinar fruta licuada con jugo, lácteos, hielo o endulzantes, y su composición cambia mucho de una receta a otra. La misma palabra puede describir cosas muy distint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que se queda y la que se v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bra de la fruta está sobre todo en la piel y en la pulpa. Al licuar sin colar, las moléculas de fibra siguen en el vaso, aunque la estructura que las contenía esté rota; por eso un licuado espeso no es lo mismo que un jugo transparente. Al colar, en cambio, la pulpa se retira y con ella se va buena parte de la fibra. Esa es la diferencia más clara entre comerse una naranja y beberse su jugo colado: no hace falta un laboratorio para notarla, se ve en el colador. También se siente en la boca: un jugo pasa como agua y un licuado espeso pide sorb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que se queda y la que se v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bra no es un ingrediente único. Una parte se disuelve en agua y forma una especie de gel; otra no se disuelve y arrastra residuos. La fruta entera aporta ambas en la proporción que le toca, junto con agua y micronutrientes. El jugo colado conserva agua y azúcares, pero pierde la mayor parte de esa mezcla. Si el licuado no se cuela, la fibra sigue ahí; lo que cambia es la velocidad a la que se bebe y la masticación que ya no ocurre. Ninguna de las dos cosas convierte al licuado en un alimento malo: lo convierte en otra for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que se queda y la que se v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ompara esta lección]]></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 formas de preparar fruta: entera, licuada sin colar, colada y smoothie con añadidos. No calcula calorías, no indica cantidades clínicas y no sustituye una consulta con un profesional sanitario.]]></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hay una condición valorada]]></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ienes diabetes, enfermedad renal, una dificultad para tragar o una medicación que exige horarios, la forma y la cantidad de fruta se consultan. Esta lección no ajusta tratamientos ni decide por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que se queda y la que se v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ador como termómetr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endulzar un licuado, prueba un sorbo sin azúcar. Si el colador se queda con la pulpa, ya sabes qué fibra no llegó al vaso. Dos gestos que no cuestan n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as piezas caben en un v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aso no es una porción de fruta. Para llenar un vaso de jugo de naranja suelen hacer falta más naranjas de las que una persona comería enteras en una sentada, porque el líquido ocupa poco y la pulpa se descarta. Lo mismo pasa con el mango, la piña o la sandía: la fruta pierde volumen al batirse o al colarse, y lo que cabe en el vaso representa varias piezas. La cuenta cambia con el tamaño de la fruta y del vaso, pero la lógica no: a más jugo, más piezas. Esa aritmética explica por qué un jugo puede aportar mucho azúcar en poco tiempo sin que la persona sienta que comió much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as piezas caben en un v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locidad completa el cuadro. Masticar una manzana toma varios minutos; beber su jugo toma segundos. El cuerpo recibe la misma cantidad de líquido y azúcar en menos tiempo, y las señales de saciedad no alcanzan a acompañar el ritmo. No es una regla de reloj, sino una observación de cómo se come: el cuerpo registra mejor lo que mastica. Por eso conviene preguntar no sólo qué fruta hay en el vaso, sino cuántas piezas representa y cuánto tarda en terminarse. Un vaso pequeño, tomado con calma y junto con otros alimentos, no es lo mismo que un vaso grande bebido de pie frente al refrigerad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as piezas caben en un vaso]]></a:t>
            </a:r>
          </a:p>
        </p:txBody>
      </p:sp>
      <p:pic>
        <p:nvPicPr>
          <p:cNvPr id="3" name="" descr="De la fruta al vaso en cuatro formas">
            <a:hlinkClick r:id="rId3" tooltip="De la fruta al vaso en cuatro form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fruta cambia de textura, de fibra y de veloci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2-entera-jugo-licuado-y-smoothie"/>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zúcar libre cuando se exprime o se cue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ganización Mundial de la Salud distingue entre el azúcar que está dentro de la fruta entera y los azúcares libres. En la definición de azúcares libres entran los que se añaden a alimentos y bebidas y también los que están de forma natural en la miel, los siropes y los jugos de fruta. El azúcar de una naranja entera no es azúcar libre; el de su jugo sí entra en esa categoría. La diferencia no depende de que el jugo sea casero o industrial, sino de que la fruta haya perdido su estructura y el azúcar quede disponible de otra mane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zúcar libre cuando se exprime o se cue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ignifica que un jugo sea veneno ni que haya que prohibirlo. Significa que, al leer lo que se bebe, conviene sumarlo en el lugar de los azúcares libres y no en el de las piezas de fruta. Un licuado con jugo de naranja y miel acumula azúcares libres de dos fuentes; uno con la fruta entera, agua y hielo, sin colar y sin endulzar, no. En la práctica, un jugo no reemplaza una pieza de fruta en el conteo del día, aunque esté recién hecho. La OMS recomienda reducir el consumo de azúcares libres, y esa recomendación se aplica a la bebida tanto como a los dul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zúcar libre cuando se exprime o se cue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vaso de fruta, con una decisión posible. Cada persona ajusta según su apetito, su tiempo y su condición de sal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381250"/>
                <a:gridCol w="2095500"/>
                <a:gridCol w="3638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un licuado para desayu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pulpa y aña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fruta entera, no cueles y no endulces; añade otro ali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puedo beber, no mast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ción profesional y tex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forma segura; el licuado puede ser una o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gusta el jugo de naran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naranjas y si se cu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ómalo como bebida, no como porción de fruta; reduce el v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81250"/>
                <a:gridCol w="2095500"/>
                <a:gridCol w="3638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moothie comercial parece salud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ingredientes y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azúcar o el jugo van primero, es una bebida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 gusta la fruta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temperatura y compañ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licuada sin colar o con yogur natural; ajusta la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una condición val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antes de cambiar cantidad, forma o endulz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gredientes añadidos: azúcar, miel, lácteos y jug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aso rara vez contiene sólo fruta. La miel, la panela, el azúcar morena, el jarabe de agave y los jugos concentrados aportan azúcares libres aunque suenen naturales o caseros. Los lácteos aportan proteína y calcio, pero también azúcar si son saborizados o endulzados; el yogur natural no es lo mismo que un yogur de fresa con azúcar. Los smoothies comerciales suelen sumar jugo, pulpa, endulzantes y hielo, y su etiqueta puede mostrar más ingredientes que fruta. Ninguno de esos ingredientes es un delito: el problema es no verl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gredientes añadidos: azúcar, miel, lácteos y jug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de ingredientes es la pista más útil porque se lee en orden de cantidad. Si el azúcar, la miel o un jugo aparecen antes que la fruta, el vaso es más bebida azucarada que fruta. Si se prepara en casa, la decisión es más simple: se elige la fruta, se decide si se cuela o no y se decide si se endulza. Esa última decisión es la que más cambia el resultado y la que menos cuesta revisar. Un licuado sin endulzar puede saber menos dulce al principio; a las dos semanas, el paladar se ajusta. El sabor dulce no es una prueba de que el vaso sea mej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gredientes añadidos: azúcar, miel, lácteos y jugos]]></a:t>
            </a:r>
          </a:p>
        </p:txBody>
      </p:sp>
      <p:pic>
        <p:nvPicPr>
          <p:cNvPr id="3" name="" descr="Cuatro formas, cuatro lecturas">
            <a:hlinkClick r:id="rId3" tooltip="Cuatro formas, cuatro lectur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es obligatoria; cada una tiene un costo y un u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2-entera-jugo-licuado-y-smoothie"/>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prohibir el licu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cuado tiene usos legítimos. Para quien tiene dificultad para masticar, para quien desayuna con prisa, para quien no tolera la textura de una fruta entera o para quien vive en un lugar caluroso y necesita una bebida fría, puede ser la forma de comer fruta que sí ocurre. También puede ser una manera de combinar frutas que de otro modo no se comerían, o de incluir fruta en una rutina monótona siempre que la receta no la convierta en postre. Prohibirlo por principio no mejora la alimentación: la vuelve más difícil y, a veces, la sustituye por opciones peo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prohibir el licu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práctico es partir de la fruta entera y decidir la transformación con tres preguntas: ¿se va a colar o se deja la pulpa?, ¿se va a endulzar o se prueba sin azúcar?, ¿cuántas piezas hay en el vaso? Si la respuesta deja la pulpa dentro, no añade azúcares libres y el vaso representa una porción razonable, el licuado es una forma más de comer fruta. Si se cuela, se endulza y lleva varias piezas, sigue siendo una bebida que se puede disfrutar, pero conviene saber que no equivale a una pieza de fruta. Ninguna de las dos opciones desintoxica nada: el cuerpo no necesita que lo limpi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prohibir el licuado · Procedimiento: elegir la forma de la frut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ieza por la piez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cuántas piezas de fruta vas a usar antes de encender la licuadora. Una o dos piezas pequeñas suelen ser una porción; un vaso grande puede llevar más sin que se no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prohibir el licuado · Procedimiento: elegir la forma de la frut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si se cue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jas la pulpa, la fibra sigue en el vaso. Si cuelas, acepta que estás bebiendo un jugo y no una porción de fruta. La decisión se toma antes, no después de prob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prohibir el licuado · Procedimiento: elegir la forma de la frut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sin endulz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cúa la fruta con agua o hielo y prueba. Si necesita dulzor, añade la menor cantidad posible y cuenta la miel, la panela o el jarabe como azúcares lib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prohibir el licuado · Procedimiento: elegir la forma de la frut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líqui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 no aporta azúcar; el jugo sí. La leche y el yogur aportan nutrientes, pero también azúcar si son saborizados. Elige el líquido a propósito, no por costumb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prohibir el licuado · Procedimiento: elegir la forma de la frut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rve una porción visi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un vaso pequeño o mediano y sírvelo completo, en lugar de beber directo de la licuadora. Ver el volumen ayuda a saber cuánto h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prohibir el licuado · Procedimiento: elegir la forma de la frut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áñalo con al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icuado solo se absorbe rápido. Si es tu desayuno, añade un alimento que se mastique o que aporte proteína, y toma el vaso con calma. La saciedad no depende sólo de la fru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prohibir el licuado · Caso trabajado: el licuado de las siete de la mañan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vaso original]]></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uria, nombre inventado, desayuna un licuado con dos plátanos, un vaso de jugo de naranja, leche entera y una cucharada de miel. Lo bebe en tres minutos y se sorprende de tener hambre a las diez. No tiene ninguna condición de salud valora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prohibir el licuado · Caso trabajado: el licuado de las siete de la mañan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just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ó la receta en tres decisiones: fruta, líquido y endulzante. Cambió el jugo por agua, dejó la pulpa, quitó la miel y sirvió el licuado en un vaso más pequeño. Añadió un huevo cocido para que el desayuno tuviera algo que masticar. No eliminó el licuado: lo rediseñó.]]></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prohibir el licuado · Caso trabajado: el licuado de las siete de la mañan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apren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ra el licuado, sino la suma de azúcares libres y la velocidad. Al quitar el jugo y la miel, el vaso conservó la fruta y la fibra. Si Nuria tuviera una condición valorada, consultaría antes de cambiar la cantidad; aquí sólo cambió la receta. El caso no demuestra que el licuado adelgace ni engorde: muestra cómo se lee un va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prohibir el licuado]]></a:t>
            </a:r>
          </a:p>
        </p:txBody>
      </p:sp>
      <p:pic>
        <p:nvPicPr>
          <p:cNvPr id="3" name="" descr="Antes de encender la licuadora">
            <a:hlinkClick r:id="rId3" tooltip="Antes de encender la licuador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decisiones que cambian el vaso sin prohibirl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2-entera-jugo-licuado-y-smoothie"/>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licuado siempre es más sano que el jugo. Depende de si se cuela y de lo que se añade. Un licuado con jugo, miel y helado puede parecerse más a un postre que a una fruta; un jugo recién exprimido sin azúcar no es lo mismo que un refresco, pero tampoco es una pieza de frut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dulzar «porque la fruta sola no sabe». El paladar se adapta en pocas semanas. Probar sin azúcar antes de añadirla evita sumar azúcares libres por costumbre y permite decidir con el sabor re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un vaso como una porción de fruta. Un vaso puede llevar varias piezas y perder la pulpa. Contarlo como una pieza distorsiona lo que se comió y hace difícil entender por qué no llena igual.]]></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hibir el licuado por miedo. La prohibición no enseña a decidir y puede sustituir una opción aceptable por otra peor. Es más útil saber qué cambia y elegir la forma que se sosteng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uedes masticar, empieza por la fruta entera; el vaso es una variante, no la bas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icúas, deja la pulpa y prueba sin endulzar antes de añadir azúcar, miel o jug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vaso lleva jugo, miel o azúcar, cuéntalo como azúcares libres y no como una pieza de fru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vaso representa varias piezas, sírvelo más pequeño o compárte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a dificultad para tragar o una condición valorada, consulta la forma antes de cambiarl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tienes dificultad para masticar o para tragar, si un licuado o un jugo te provoca síntomas digestivos que se repiten, o si tienes diabetes, enfermedad renal, embarazo, lactancia o una medicación que exige horarios y quieres cambiar la cantidad o la forma de tomar fru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espués de beber aparecen hinchazón de labios o lengua, dificultad para respirar o una reacción rápida, acude a urgencias: puede ser una reacción alérgica. Esta lección no clasifica urgencias, no indica tratamiento y no promete que una preparación mejore ninguna enfermedad.]]></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poco sustituye la valoración de un profesional de la nutrición cuando hay una condición que lo requie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pierde de forma más clara cuando un jugo de fruta se cue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da el agua de la frut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ibra que estaba en la pulp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vitaminas, en su totalidad.]]></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abor dul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icuado lleva fruta, jugo de naranja y miel. ¿Qué aporta además de la fru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ólo agua y fibr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zúcares libres del jugo y de la miel.]]></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teína completa en cantidad.]]></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a: el jugo y la miel no cuent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icuar la fruta destruye toda su fib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definición de la OMS, el azúcar de un jugo de fruta entra en la categoría de azúcares libr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reparación con lo que ocurre en el va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uta ente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icuado sin col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Jugo col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moothie con mie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aso grande de jug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ibra sigue en el va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erde la pulpa y parte de la fib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ma azúcares libr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ede llevar varias piez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mastica y conserva su estructu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jugo colado conserva menos ___ que la fruta entera, y se bebe en menos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eparación según lo que conserva o aña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tera o poco procesa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cuada o colad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 azúcar añadi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nzana con cáscar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átano en rodaj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Jugo de naranja cola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ruta licuada sin col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icuado con mie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moothie con jugo de manza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justifica un añadido con una idea fals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ento cuántas piezas de fruta lleva el vas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o la pulpa para conservar la fibr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 licuado, no importa que le ponga tres cucharadas de azúcar.]]></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uebo sin endulzar antes de decidir.]]></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vaso es grande, lo compar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3-r01-oa02-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3-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3-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3-r01-oa0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las cuatro formas y sabes qué cambia en el vas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formas y vuelve a clasificar las preparacion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vaso de fruta que tomaste. Escribe cuántas piezas llevaba, si se coló y si se endulzó. Después responde: ¿lo contaste como una porción de fruta o como una bebida?]]></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vaso de fru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astica y conserva la estru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cuado sin co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bra sigue en el v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go co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de pulpa y parte de la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el y ju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rtan azúcares li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so gra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llevar varias 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vaso de fru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3-r01-oa02-entera-jugo-licuado-y-smoothie"/>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vas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al licuar sin col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vas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extura y la velocidad, no la cantidad de fibra: la pulpa sigue en el vaso. Se pierde la masticación, no la fib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vas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va cuando se cuela el jug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vas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ulpa y con ella buena parte de la fibra. Queda un líquido con agua, azúcares y algunos micronutrient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vas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vaso no es una por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vas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uede llevar varias piezas de fruta y porque la pulpa se descarta. Contar piezas es más útil que contar vas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vas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miel es un azúcar lib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vas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La definición de la OMS incluye los azúcares naturalmente presentes en la miel, los siropes y los zumos de frut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vas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licuado está prohibi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vas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ede ser útil para desayunar, para quien no mastica bien o para combinar frutas. Se decide con tres preguntas: pulpa, endulzante y piez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entera se mastica y conserva su estructura; el licuado sin colar conserva la fibra pero cambia la velocidad; el jugo colado pierde la pulpa; el smoothie con miel, azúcar o jugo suma azúcares libres. Ninguna forma es obligatoria ni prohibida. Decidir es tan simple como preguntar cuántas piezas hay en el vaso, si se cuela y si se endulza. Con esas tres respuestas, el vaso deja de ser una promesa y se vuelve una elec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Definición de azúcares libres que incluye miel, siropes y zumos de frutas; recomendación de limitar los zumos. No es una norma mexicana ni una prescripción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ZUCAR · OMS, Guía: ingesta de azúcares libres en adultos y niños (2015) · consulta: 2026-10-25 · alcance: Alcance internacional. Recomendación de reducir la ingesta de azúcares libres; el texto consultado remite a la guía completa. Se cita sin porcentajes y sin convertirla en una meta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2-entera-jugo-licuado-y-smoothie"/>
              </a:rPr>
              <a:t><![CDATA[Fruta entera, jugo, licuado y smoothie: qué camb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16 de octubre de 2025) · https://www.gob.mx/salud/sinsamac/documentos/guias-alimentarias-saludables-y-sostenibles-para-la-poblacion-mexicana-2025 · consulta: 2026-10-25 · alcance: Alcance federal en México. Documento oficial de orientación alimentaria; la portada consultada no detalla porciones ni recetas. No se le atribuyen cifras.]]></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2026-10-26T07:07:05Z</dcterms:created>
  <dcterms:modified xsi:type="dcterms:W3CDTF">2026-10-26T07:07:05Z</dcterms:modified>
  <dc:title>Fruta entera, jugo, licuado y smoothie: qué cambia</dc:title>
  <dc:description>Presentación editable del OA «Fruta entera, jugo, licuado y smoothie: qué cambia». Enlace: https://saludyestetica.lumbre.lat/object/sye-c23-r01-oa02-entera-jugo-licuado-y-smoothie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