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1-que-aporta-la-frut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1-que-aporta-la-frut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aporta la fruta y qué lugar tiene en el plato»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aporta la fruta y qué lugar tiene en el plato»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una fruta trae, sin inventarle propiedades»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aciedad: lo que llena no es sólo el azúcar»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aciedad: lo que llena no es sólo el azúcar»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aciedad: lo que llena no es sólo el azúcar»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fruta no es una verdura con azúcar»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compra a la mesa en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egir, porcionar, preparar y servir sin convertirlo en un cál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1-que-aporta-la-frut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ones caseras: una pieza, una taza»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1-que-aporta-la-fruta]]></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1-que-aporta-la-fruta]]></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emporada y precio: fruta buena sin gastar de más»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grupos, tres papeles en el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complementan; no se sustituyen por parecer simila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1-que-aporta-la-fruta]]></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inguna fruta es «mala» ni «curativa»» (2 de 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inguna fruta es «mala» ni «curativa»» (3 de 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ubicar la fruta en tu dí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Mira el día, no la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elegir fruta, revisa cuántas comidas tienes previstas y a qué hora. La fruta compite con otras cosas por el mismo espacio; saber cuál es ese espacio evita comprar de más o de me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1-que-aporta-la-frut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ubicar la fruta en tu dí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Asigna un momento concr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ayuno, colación de media mañana, postre de la comida o cena ligera. Un momento concreto hace que la fruta se coma; «ya la comeré» es el lugar donde se madura y se ti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1-que-aporta-la-frut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ubicar la fruta en tu dí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Fija una porción cas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ieza mediana o una taza de fruta cortada por persona. Si queda hambre, se puede repetir; si sobra, se guarda. La porción se decide en la mesa, no en la básc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1-que-aporta-la-frut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ubicar la fruta en tu dí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Decide la fo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tera, picada, cocida o licuada. Entera y picada conservan la estructura y obligan a masticar; licuada cambia la textura y la velocidad. La forma es una decisión aparte, no un detal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1-que-aporta-la-frut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ubicar la fruta en tu dí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Añade variedad sem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al menos dos o tres frutas distintas por compra y rota las que estén en temporada. La variedad no exige exóticos: puede ser manzana, guayaba, plátano, naranja o lo que haya en el mer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1-que-aporta-la-frut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ubicar la fruta en tu dí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visa sin cul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final de la semana, mira qué se comió y qué se tiró. Ajusta la cantidad comprada y la forma de servir. La fruta no se juzga: se organi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1-que-aporta-la-frut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bolsa de manzanas de siemp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El punto de par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Elena, nombre inventado, compra cada semana la misma bolsa de manzanas porque le dijeron que es «la fruta segura». En casa se aburre, la fruta se arruga y termina comiendo galletas a media tarde. No tiene ninguna condición de salud valorada ni toma med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1-que-aporta-la-frut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bolsa de manzanas de siemp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cam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mercado vio que la guayaba estaba en temporada y más barata. Compró tres piezas para probar, las sirvió picadas con limón y las dejó a la vista. No cambió ninguna regla: cambió la variedad, la forma de servir y el lugar donde estab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1-que-aporta-la-frut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bolsa de manzanas de siemp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se apr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manzana no era el problema ni la solución. La variedad y la disponibilidad hicieron que la fruta se comiera. Si Elena tuviera una condición de salud ya valorada, cualquier cambio de cantidad se consultaría; aquí sólo cambió el repertorio. El caso no demuestra nada sobre la manzana: muestra el efecto de organizar la co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1-que-aporta-la-frut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decidir qué fruta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de mercado, no de laborato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1-que-aporta-la-fruta]]></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gua, fibra, vitaminas y minerales, en cantidades que varían según la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uta aporta agua, fibra y micronutrientes, pero ninguna contiene todo lo que el cuerpo necesita. La cantidad cambia según la fruta, la variedad y la tempo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base de una alimentación saludable es un conjunto de alimentos mínimamente procesados; ninguna fruta aislada cubre 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1-que-aporta-la-frut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El jugo se toma más rápido y aporta menos fibra si se cue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l exprimir y colar se separa la pulpa y se bebe en menos tiempo. La fruta entera obliga a masticar y conserva su estructura; el jugo cambia la experiencia y la fibra que llega al v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OMS señala que los zumos de fruta contienen azúcares libres y que su consumo debe limit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1-que-aporta-la-frut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mparten agua y fibra, pero son grupos distintos y cumplen papeles distintos. Si falta verdura, lo que falta es verd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guías alimentarias presentan frutas y verduras como grupos que suman, no como intercambi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1-que-aporta-la-frut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 una tendencia práctica, no una ley. Sirve para orientar la compra, pero el precio y el estado se comprueban en el 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ruta de temporada recorre menos y suele tener mejor relación entre precio, sabor y es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1-que-aporta-la-fruta]]></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Naranja entera → Agua, fibra y vitamina C]]></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aso de jugo colado → Poca fibra y se bebe ráp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erdura → Plato principal, no post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ruta de temporada → Mejor precio y sabor, casi siemp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omesa de fruta curativa → Señal para desconf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forma de consumo y cada grupo tiene un papel distinto; confundirlos lleva a decisiones equivoc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1-que-aporta-la-frut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ieza · ta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orción casera se mide con la mano o con una taza, no con báscula. Es una referencia práctica que se ajusta a cad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a pieza mediana, del tamaño aproximado de un puño, y una taza de fruta cortada son referencias visuales equivalentes para servir una por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1-que-aporta-la-frut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Manzana →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spinaca → Verd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látano →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Brócoli → Verd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Guayaba →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efresco de cola → Ninguno de los 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conocer el grupo ayuda a no pedirle a una fruta el trabajo de una verd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1-que-aporta-la-frut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La fruta cura, así que puedo dejar el tratamiento que me indica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inguna fruta cura ni sustituye un tratamiento. Esa línea mezcla una propiedad real —la fruta aporta nutrientes— con una conclusión clínica que no se sig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separa lo que la fruta aporta de lo que no puede prome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1-que-aporta-la-fruta]]></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1-que-aporta-la-frut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qué fruta comes más y por qué. Debajo, anota una fruta distinta que podrías probar esta semana y en qué momento la servirías. Si te cuesta encontrar una, revisa si el problema es el gusto o la organización de la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1-que-aporta-la-frut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ubicar la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1-que-aporta-la-frut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ubicar la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1-que-aporta-la-frut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porta una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gua, fibra, vitaminas y minerales, en cantidades que cambian según la fruta. No aporta todo lo que el cuerpo necesita ni sustituye a otros gru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1-que-aporta-la-frut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a fruta no reemplaza a la verd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son grupos distintos, con papeles distintos en el plato. Comparten agua y fibra, pero si falta verdura, lo que falta es verd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1-que-aporta-la-fruta]]></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mide una porción sin básc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pieza mediana, del tamaño aproximado de un puño, o una taza de fruta cortada. Es una referencia casera, no una ración univers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1-que-aporta-la-fruta]]></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que la fruta sea de tempo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está en su mejor momento de producción y suele costar menos y saber mejor. No es una garantía: se comprueba en el 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1-que-aporta-la-fruta]]></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inguna fruta es «m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no hay una lista de frutas prohibidas para la población general. Hay frutas que a alguien le caen mal o no le gustan, y eso es disti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1-que-aporta-la-fruta]]></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0754" r:id="rId1"/>
    <p:sldLayoutId id="2482010755" r:id="rId2"/>
    <p:sldLayoutId id="2482010756" r:id="rId3"/>
    <p:sldLayoutId id="248201075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2081ce2d6314818a80d85513c55a8ce1405d87bd377fb5c1.jpg"/>
  <Relationship Id="rId3" Type="http://schemas.openxmlformats.org/officeDocument/2006/relationships/hyperlink" Target="https://saludyestetica.lumbre.lat/object/sye-c23-r01-oa01-que-aporta-la-frut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3-r01-oa01-que-aporta-la-fruta" TargetMode="External"/>
  <Relationship Id="rId4" Type="http://schemas.openxmlformats.org/officeDocument/2006/relationships/hyperlink" Target="https://saludyestetica.lumbre.lat/object/sye-c23-r01-oa01-que-aporta-la-fruta"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3-r01-oa01-que-aporta-la-fruta" TargetMode="External"/>
  <Relationship Id="rId4" Type="http://schemas.openxmlformats.org/officeDocument/2006/relationships/hyperlink" Target="https://saludyestetica.lumbre.lat/object/sye-c23-r01-oa01-que-aporta-la-fruta"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3-r01-oa01-que-aporta-la-fruta" TargetMode="External"/>
  <Relationship Id="rId4" Type="http://schemas.openxmlformats.org/officeDocument/2006/relationships/hyperlink" Target="https://saludyestetica.lumbre.lat/object/sye-c23-r01-oa01-que-aporta-la-fruta" TargetMode="External"/>
  <Relationship Id="rId5"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hyperlink" Target="https://saludyestetica.lumbre.lat/object/sye-c23-r01-oa01-que-aporta-la-fruta"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1-que-aporta-la-fruta" TargetMode="External"/>
  <Relationship Id="rId3" Type="http://schemas.openxmlformats.org/officeDocument/2006/relationships/notesSlide" Target="../notesSlides/notesSlide6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por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ru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ug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ien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lat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3-r01-oa01-que-aporta-la-frut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bicar la fruta dentro de una alimentación variada, explicar con palabras propias qué aporta y qué no, y decidir una porción casera sin recurrir a gramos ni a promesas curativas.]]></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l curso Frutas sin mitos. Explica qué trae una fruta al plato, por qué no sustituye a la verdura, cómo se mide una porción con la mano o con una taza y por qué ninguna fruta es mala ni curativ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fruta · fibra · porciones · alimentación variada · mit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orta la fruta y qué lugar tiene en el plat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9]]></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y jóvenes desde 16 años que quieren entender qué aporta la fruta y qué lugar tiene en el plato, sin contar calorías ni convertirla en una regla rígida. No requiere conocimientos previos. Material informativo: no sustituye una consulta con un profesional sanitario y no habilita para ejercer ninguna profes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orta la fruta y qué lugar tiene en el plat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frutería del barrio, una señora pregunta si la sandía «es pura agua y azúcar» y si el plátano «engorda más que la manzana». Otra persona carga siempre la misma bolsa de manzanas porque le dijeron que son «la fruta segura». Un joven quiere saber si basta con tomar un jugo para «cumplir con la fruta del día».]]></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o está preguntando lo mismo, y los tres están usando una sola fruta para responder una pregunta que en realidad es sobre el conjunto de lo que comen. Esta lección no va a decir cuál fruta es la mejor, porque no existe una respuesta así.]]></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orta la fruta y qué lugar tiene en el plat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a a mostrar qué trae la fruta al plato, qué lugar ocupa frente a otros grupos y cómo decidir una porción razonable con lo que ya tienes en la coci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una fruta trae, sin inventarle propiedad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ruta es, antes que cualquier otra cosa, un alimento con mucha agua y una cantidad variable de fibra. Esa combinación explica buena parte de lo que se siente al comerla: ocupa volumen, se mastica y llega al estómago con más peso del que sugiere su aspecto. Además aporta vitaminas y minerales que el cuerpo no fabrica, como la vitamina C de los cítricos o el potasio del plátano, aunque la cantidad cambia mucho de una fruta a otra y de una temporada a otra. Ninguna fruta contiene todo lo que hace falta, y ninguna necesita contenerlo: se come dentro de un conjunt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una fruta trae, sin inventarle propiedad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ariedad no es un adorno dietético. Cambiar de fruta a lo largo de la semana reparte nutrientes distintos y también texturas, aromas y formas de preparación, que son parte de que la alimentación se sostenga. El color es una pista sencilla: los tonos naranjas y amarillos suelen acompañar carotenos, los rojos y morados, pigmentos como las antocianinas, y el verde, clorofila y otros compuestos. La pista no convierte a una fruta en superior a otra; sirve para recordar que un plato monocolor suele ser un plato con menos varied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aciedad: lo que llena no es sólo el azúca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aciedad es la sensación que hace que una comida termine y que se sostenga un rato. Depende de varias cosas a la vez: el volumen del alimento, su contenido de agua y fibra, el tiempo que se tarda en comerlo y el contexto en el que se come. Una pieza de fruta aporta poco volumen pero mucha agua y algo de fibra; además obliga a masticar. Eso no la convierte en un alimento mágico, pero explica por qué una naranja entera suele dejar más sensación de haber comido que su jugo, aunque el jugo se beba en menos tiemp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aciedad: lo que llena no es sólo el azúca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desconfiar de las frases que prometen saciedad inmediata o total. El hambre y el apetito son señales distintas, y ninguna fruta las apaga para siempre. Lo práctico es usar la fruta como una pieza más de la comida o de la colación, no como un truco para aguantar sin comer. Si una persona come una fruta y a los veinte minutos tiene hambre otra vez, eso no significa que la fruta «abra el apetito»: puede significar que la comida fue pequeña, que faltó otro alimento o que el día venía con más hambre de lo habitua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aciedad: lo que llena no es sólo el azúca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9]]></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cción introductoria del curso Frutas sin mitos. Explica para qué sirve la fruta y cómo ubicarla en el plato; no calcula dietas, no indica cantidades clínicas y no sustituye una consulta con un profesional sanitari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ruta no sustituye un tratamiento]]></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tienes una condición de salud ya valorada, embarazo, lactancia o una medicación que exige horarios, la cantidad y la forma de comer fruta se consultan. Esta lección no ajusta nada de eso ni promete mejorar ninguna enfermed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aciedad: lo que llena no es sólo el azúca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9]]></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pieza a la vist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ja fruta entera lavada en un lugar visible y a mano. La decisión de comerla empieza por no tener que pelarla con prisa ni buscarla al fondo del refrigerado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ruta no es una verdura con azú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plato, la fruta y la verdura ocupan lugares parecidos y no son intercambiables. Comparten agua, fibra y micronutrientes, pero se cultivan, se cocinan y se comen de maneras distintas. La verdura suele entrar en el plato principal, con sal, aceite, cocción o picante; la fruta suele cerrar la comida o acompañar un desayuno. Sustituir una por otra en la misma cantidad no arregla una alimentación: si falta verdura, hace falta verdura, y si falta fruta, hace falta fruta. Las guías alimentarias las presentan juntas porque ambas suman, no porque sean lo mism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ruta no es una verdura con azú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fusión tiene una consecuencia práctica: quien cree que «la fruta es la verdura dulce» termina usando jugo para completar el plato y dejando el vegetal fuera. Una comida con frijol, tortilla y salsa puede estar bien; una comida con frijol, tortilla y un vaso de jugo no es equivalente. La fruta aporta lo suyo, la verdura aporta lo suyo, y ninguna de las dos necesita imitar a la otra para justificarse. Si en una comida no hubo verdura, se añade a la siguiente; lo que no se arregla es cambiando la fruta de lug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ruta no es una verdura con azúcar]]></a:t>
            </a:r>
          </a:p>
        </p:txBody>
      </p:sp>
      <p:pic>
        <p:nvPicPr>
          <p:cNvPr id="3" name="" descr="De la compra a la mesa en cuatro pasos">
            <a:hlinkClick r:id="rId3" tooltip="De la compra a la mesa en cuatr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egir, porcionar, preparar y servir sin convertirlo en un cálcul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3-r01-oa01-que-aporta-la-fruta"/>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ones caseras: una pieza, una taz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porciones de fruta se pueden expresar sin báscula. Una referencia casera útil es una pieza mediana por persona, del tamaño aproximado de un puño, o una taza de fruta cortada. La taza es la de la cocina, no un vaso cualquiera; la pieza se cuenta entera aunque tenga cáscara o hueso. Esa referencia no es una regla clínica ni una ración universal: un mango grande y una guayaba pequeña no pesan lo mismo, y una persona con más apetito o más actividad puede necesitar más. Lo importante es que la porción se pueda ver, servir y repetir sin calcular cada boca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ones caseras: una pieza, una taz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ar piezas ayuda más que contar gramos porque la pieza se compra, se guarda y se sirve. También permite notar el efecto de la preparación: una taza de fruta cortada se come con tenedor y dura unos minutos; la misma fruta en jugo se bebe en segundos. La porción cambia con la edad, el apetito y el momento del día: no es lo mismo una colación de media mañana que un postre después de una comida completa. Si la fruta se sirve picada y a la vista, se come más; si se guarda entera y lejos, se come menos. Esa es una decisión de cocina, no de dietétic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ones caseras: una pieza, una taz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de compra y de plato, con una decisión posible. No es una prescripción: cada casa ajusta según su presupuesto, su tiempo y su gust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9]]></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171700"/>
                <a:gridCol w="2638425"/>
                <a:gridCol w="3305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mir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ráct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ólo hay una fruta y está carísi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mporada, estado y alternativ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a poca y elige otra al día sigu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me gusta ninguna fr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ura, temperatura y forma de serv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 cocida, en gajos o fría; descarta una y prueba o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ruta se madura antes de comer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rado de madurez y espacio en el refrige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a menos y guarda fuera lo que madura ráp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9]]></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2171700"/>
                <a:gridCol w="2638425"/>
                <a:gridCol w="3305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mir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ráct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adolescentes en ca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ntidad servida y ejemplo de los adul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rve picada a la vista; no negocies cada bo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persona mayor come po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etito, dentición y tex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frece fruta blanda o cocida y consulta si come muy po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una condición de salud valo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dicación profesional y con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 antes de cambiar cantidad o fo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mporada y precio: fruta buena sin gastar de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uta de temporada suele tener mejor sabor, menos recorrido y un precio más amable; no siempre es así, pero es una pista que ahorra dinero y decepciones. En México el calendario cambia por región: el mango de primavera no es el mismo que el de otoño, y la guayaba o la mandarina tienen sus meses. Comprar lo que está en su mejor momento permite variar sin pagar importaciones ni depender de una sola fruta todo el año. También permite comprar más cantidad cuando el precio baja y congelar o cocinar lo que no se va a com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mporada y precio: fruta buena sin gastar de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cio no debe convertirse en una prueba de virtud. Una fruta cara no es más sana y una fruta barata no es peor. Si el presupuesto aprieta, conviene comparar por pieza y por temporada, revisar los puestos de mercado y aceptar que la fruta congelada o en conserva sin azúcares añadidos puede resolver una semana. Comparar por pieza evita comprar un manojo que se va a tirar sólo porque el kilo parecía barato. La lección 4 de este curso compara esas formas con más detalle; aquí basta con saber que la fruta no tiene que ser fresca, perfecta y de temporada para cont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mporada y precio: fruta buena sin gastar de más]]></a:t>
            </a:r>
          </a:p>
        </p:txBody>
      </p:sp>
      <p:pic>
        <p:nvPicPr>
          <p:cNvPr id="3" name="" descr="Tres grupos, tres papeles en el plato">
            <a:hlinkClick r:id="rId3" tooltip="Tres grupos, tres papeles en el plato"/>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complementan; no se sustituyen por parecer similare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3-r01-oa01-que-aporta-la-fruta"/>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inguna fruta es «mala» ni «curativ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y una lista de frutas prohibidas para la población general. Hay frutas que a una persona le caen mal, frutas que cuestan más y frutas que no le gustan, y eso es distinto de que sean malas.]]></a:t>
            </a:r>
          </a:p>
        </p:txBody>
      </p:sp>
      <p:sp>
        <p:nvSpPr>
          <p:cNvPr id="8" name=""/>
          <p:cNvSpPr txBox="1"/>
          <p:nvPr/>
        </p:nvSpPr>
        <p:spPr>
          <a:xfrm>
            <a:off x="514350" y="22098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ruta puede ser incómoda para una persona y perfecta para otra; la diferencia está en quien la come, no en una etiqueta moral del alimento. Tampoco hay una fruta que cure: ni la piña «desinflama», ni el limón «limpia el cuerpo», ni el plátano «es veneno por la noch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inguna fruta es «mala» ni «curativ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s frases mezclan una parte de verdad —la piña tiene agua y fibra, el limón tiene vitamina C— con una conclusión que no se sigue: que un alimento produzca un efecto clínic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inguna fruta es «mala» ni «curativ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videncia se ordena en capas. Que la fruta aporte fibra, agua y micronutrientes es sólido; que el consumo de fruta se asocie a mejores desenlaces de salud es consistente en estudios de población, aunque asociación no es lo mismo que causa; que una fruta concreta tenga un efecto especial sobre una enfermedad es, casi siempre, preliminar o incierto. Ninguna capa autoriza a sustituir un tratamiento. Si alguien te dice que una fruta cura lo que un medicamento no, la pregunta correcta no es cuál fruta, sino qué está vendiend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inguna fruta es «mala» ni «curativa» · Procedimiento: ubicar la fruta en tu día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ra el día, no la fru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elegir fruta, revisa cuántas comidas tienes previstas y a qué hora. La fruta compite con otras cosas por el mismo espacio; saber cuál es ese espacio evita comprar de más o de meno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inguna fruta es «mala» ni «curativa» · Procedimiento: ubicar la fruta en tu día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signa un momento concre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ayuno, colación de media mañana, postre de la comida o cena ligera. Un momento concreto hace que la fruta se coma; «ya la comeré» es el lugar donde se madura y se tir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inguna fruta es «mala» ni «curativa» · Procedimiento: ubicar la fruta en tu día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ja una porción case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ieza mediana o una taza de fruta cortada por persona. Si queda hambre, se puede repetir; si sobra, se guarda. La porción se decide en la mesa, no en la báscul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inguna fruta es «mala» ni «curativa» · Procedimiento: ubicar la fruta en tu día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la form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era, picada, cocida o licuada. Entera y picada conservan la estructura y obligan a masticar; licuada cambia la textura y la velocidad. La forma es una decisión aparte, no un detal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inguna fruta es «mala» ni «curativa» · Procedimiento: ubicar la fruta en tu día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ñade variedad semanal]]></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al menos dos o tres frutas distintas por compra y rota las que estén en temporada. La variedad no exige exóticos: puede ser manzana, guayaba, plátano, naranja o lo que haya en el mercad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inguna fruta es «mala» ni «curativa» · Procedimiento: ubicar la fruta en tu día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sin culp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final de la semana, mira qué se comió y qué se tiró. Ajusta la cantidad comprada y la forma de servir. La fruta no se juzga: se organiz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inguna fruta es «mala» ni «curativa» · Caso trabajado: la bolsa de manzanas de siempre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unto de partid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Elena, nombre inventado, compra cada semana la misma bolsa de manzanas porque le dijeron que es «la fruta segura». En casa se aburre, la fruta se arruga y termina comiendo galletas a media tarde. No tiene ninguna condición de salud valorada ni toma medicació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inguna fruta es «mala» ni «curativa» · Caso trabajado: la bolsa de manzanas de siempre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cambió]]></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mercado vio que la guayaba estaba en temporada y más barata. Compró tres piezas para probar, las sirvió picadas con limón y las dejó a la vista. No cambió ninguna regla: cambió la variedad, la forma de servir y el lugar donde estaba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inguna fruta es «mala» ni «curativa» · Caso trabajado: la bolsa de manzanas de siempre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aprende]]></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nzana no era el problema ni la solución. La variedad y la disponibilidad hicieron que la fruta se comiera. Si Elena tuviera una condición de salud ya valorada, cualquier cambio de cantidad se consultaría; aquí sólo cambió el repertorio. El caso no demuestra nada sobre la manzana: muestra el efecto de organizar la cocin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inguna fruta es «mala» ni «curativa»]]></a:t>
            </a:r>
          </a:p>
        </p:txBody>
      </p:sp>
      <p:pic>
        <p:nvPicPr>
          <p:cNvPr id="3" name="" descr="Antes de decidir qué fruta comprar">
            <a:hlinkClick r:id="rId3" tooltip="Antes de decidir qué fruta comprar"/>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de mercado, no de laboratori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3-r01-oa01-que-aporta-la-fruta"/>
              </a:rPr>
              <a:t><![CDATA[Ver imagen original en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una fruta «neutraliza» una comida. Ninguna fruta compensa un exceso ni borra lo que se comió antes. La alimentación se lee por lo que se come en conjunto, no por la fruta que se añade al final.]]></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stituir la verdura por fruta. Comparten agua y fibra, pero no son el mismo grupo ni cumplen el mismo papel en el plato. Si falta verdura, lo que falta es verdur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por promesa y no por temporada. Una fruta «milagrosa» importada suele costar más y saber menos que la que está en su mes. La promesa no se puede verificar; el precio y el estado, sí.]]></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r cada pieza en gramos sin necesidad. Para la población general, una referencia casera basta. Convertir cada bocado en un cálculo no mejora la alimentación y puede volverla angustios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ólo hay una fruta disponible, cómprala y varía en la siguiente compra; la variedad se construye en el tiemp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fruta se sirve entera y a la vista, se come más que si está guardada y pelad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falta verdura, repón verdura; la fruta no cubre ese lugar aunque comparta nutrientes.]]></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fruta te cae mal, no insistas: prueba otra preparación y consulta si los síntomas persiste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9]]></a:t>
            </a:r>
          </a:p>
        </p:txBody>
      </p:sp>
      <p:sp>
        <p:nvSpPr>
          <p:cNvPr id="7" name="" descr=""/>
          <p:cNvSpPr/>
          <p:nvPr/>
        </p:nvSpPr>
        <p:spPr>
          <a:xfrm>
            <a:off x="514350" y="1866900"/>
            <a:ext cx="8115300" cy="21240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1240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guien promete que una fruta cura o adelgaza, pide la fuente y desconfía de la promesa.]]></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con un profesional sanitario si después de comer fruta aparecen síntomas digestivos que se repiten, si una fruta te provoca picor en la boca o en la piel, o si tienes una condición de salud ya valorada, embarazo, lactancia o una medicación que exige horarios y quieres cambiar la cantidad o la forma de comer frut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9]]></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parece hinchazón de labios o de lengua, dificultad para respirar o una reacción rápida después de comer, acude a urgencias: puede ser una reacción alérgica y no se maneja en casa. Esta lección no clasifica urgencias ni indica tratamiento.]]></a:t>
            </a:r>
          </a:p>
        </p:txBody>
      </p:sp>
      <p:sp>
        <p:nvSpPr>
          <p:cNvPr id="10" name=""/>
          <p:cNvSpPr txBox="1"/>
          <p:nvPr/>
        </p:nvSpPr>
        <p:spPr>
          <a:xfrm>
            <a:off x="685800" y="24765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persona mayor come muy poco o pierde peso sin proponérselo, coméntalo con su equipo de salud; la fruta por sí sola no resuelve una alimentación insuficient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afirmaciones describe mejor lo que aporta una fru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odo lo que el cuerpo necesita, si se come suficiente.]]></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gua, fibra, vitaminas y minerales, en cantidades que varían según la fruta.]]></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ólo azúcar y agua, sin ningún otro nutriente.]]></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oteína completa en cualquier cantida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come una naranja entera y otra bebe el jugo de dos naranjas. ¿Qué diferencia es más clar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jugo se toma más rápido y aporta menos fibra si se cuel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naranja entera tiene menos azúcar que el jugo en todos los casos.]]></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jugo no aporta vitaminas.]]></a:t>
            </a:r>
          </a:p>
        </p:txBody>
      </p:sp>
      <p:sp>
        <p:nvSpPr>
          <p:cNvPr id="12" name=""/>
          <p:cNvSpPr txBox="1"/>
          <p:nvPr/>
        </p:nvSpPr>
        <p:spPr>
          <a:xfrm>
            <a:off x="666750" y="3771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on exactamente lo mismo desde el punto de vista de la sacieda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fruta puede sustituir a la verdura en el plato principal.]]></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fruta de temporada suele ser más barata y de mejor sabor, aunque no siempr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elemento con la idea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Naranja enter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Vaso de jugo colad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Verdur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Fruta de temporad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romesa de fruta curativ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ca fibra y se bebe rápid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lato principal, no postr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ejor precio y sabor, casi siempre]]></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ñal para desconfiar]]></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gua, fibra y vitamina C]]></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referencia casera para una porción de fruta es una ___ mediana o una ___ de fruta cortad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limento según el grupo al que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rut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ur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inguno de los do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anzan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spinac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látan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Brócoli]]></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Guayab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fresco de cola]]></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alguien convierte una fruta en una promesa que no corresponde.]]></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pro fruta de temporada y comparo el precio por pieza.]]></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rvo una pieza mediana o una taza por persona.]]></a:t>
            </a:r>
          </a:p>
        </p:txBody>
      </p:sp>
      <p:sp>
        <p:nvSpPr>
          <p:cNvPr id="11" name=""/>
          <p:cNvSpPr txBox="1"/>
          <p:nvPr/>
        </p:nvSpPr>
        <p:spPr>
          <a:xfrm>
            <a:off x="628650" y="3038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fruta cura, así que puedo dejar el tratamiento que me indicaron.]]></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vo la fruta y la guardo donde se vea.]]></a:t>
            </a:r>
          </a:p>
        </p:txBody>
      </p:sp>
      <p:sp>
        <p:nvSpPr>
          <p:cNvPr id="13" name=""/>
          <p:cNvSpPr txBox="1"/>
          <p:nvPr/>
        </p:nvSpPr>
        <p:spPr>
          <a:xfrm>
            <a:off x="628650" y="4076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una fruta me cae mal, pruebo otra preparació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3-r01-oa01-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3-r01-oa01-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3-r01-oa01-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3-r01-oa01-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3-r01-oa01-ex0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3-r01-oa01-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3-r01-oa01-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3-r01-oa01-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Ubicas la fruta en el plato y sabes medir una porción sin báscula.]]></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os tres grupos y vuelve a clasificar las situaciones de la tabl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qué fruta comes más y por qué. Debajo, anota una fruta distinta que podrías probar esta semana y en qué momento la servirías. Si te cuesta encontrar una, revisa si el problema es el gusto o la organización de la compra.]]></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ubicar la fru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9]]></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ua, fibra, vitaminas y miner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ción cas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pieza mediana o una ta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d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sustituye con fr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mpo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jor precio y sabor, casi siemp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uta cura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sa sin sust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ubicar la frut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3-r01-oa01-que-aporta-la-fruta"/>
              </a:rPr>
              <a:t><![CDATA[Abrir el juego en el O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arle lugar a la frut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porta una frut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arle lugar a la fruta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gua, fibra, vitaminas y minerales, en cantidades que cambian según la fruta. No aporta todo lo que el cuerpo necesita ni sustituye a otros grupo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arle lugar a la frut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a fruta no reemplaza a la verdur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arle lugar a la fruta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son grupos distintos, con papeles distintos en el plato. Comparten agua y fibra, pero si falta verdura, lo que falta es verdur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arle lugar a la frut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mide una porción sin báscul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arle lugar a la fruta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pieza mediana, del tamaño aproximado de un puño, o una taza de fruta cortada. Es una referencia casera, no una ración universal.]]></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arle lugar a la frut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que la fruta sea de temporad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arle lugar a la fruta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está en su mejor momento de producción y suele costar menos y saber mejor. No es una garantía: se comprueba en el puest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arle lugar a la frut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inguna fruta es «mal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arle lugar a la fruta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no hay una lista de frutas prohibidas para la población general. Hay frutas que a alguien le caen mal o no le gustan, y eso es distint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uta aporta agua, fibra, vitaminas y minerales, y ocupa un lugar propio frente a la verdura y a los demás grupos. Se mide con la mano o con una taza, se compra según la temporada y se sirve entera para que se coma con tiempo. Ninguna fruta es mala y ninguna cura: lo que hace es sumar dentro de una alimentación variada. Con esa idea se puede elegir, servir y repetir sin báscula y sin mied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69]]></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Base de alimentos mínimamente procesados, recomendación de frutas y verduras, fibra dietética y azúcares libres. No es una norma mexicana ni una prescripción individual.]]></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1-que-aporta-la-fruta"/>
              </a:rPr>
              <a:t><![CDATA[Qué aporta la fruta y qué lugar tiene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16 de octubre de 2025) · https://www.gob.mx/salud/sinsamac/documentos/guias-alimentarias-saludables-y-sostenibles-para-la-poblacion-mexicana-2025 · consulta: 2026-10-25 · alcance: Alcance federal en México. Documento oficial que propone patrones más saludables y sostenibles; la portada consultada no detalla porciones. No se usó para cifras.]]></a:t>
            </a:r>
          </a:p>
        </p:txBody>
      </p:sp>
      <p:sp>
        <p:nvSpPr>
          <p:cNvPr id="8" name=""/>
          <p:cNvSpPr txBox="1"/>
          <p:nvPr/>
        </p:nvSpPr>
        <p:spPr>
          <a:xfrm>
            <a:off x="514350" y="3933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2026-10-26T06:01:21Z</dcterms:created>
  <dcterms:modified xsi:type="dcterms:W3CDTF">2026-10-26T06:01:21Z</dcterms:modified>
  <dc:title>Qué aporta la fruta y qué lugar tiene en el plato</dc:title>
  <dc:description>Presentación editable del OA «Qué aporta la fruta y qué lugar tiene en el plato». Enlace: https://saludyestetica.lumbre.lat/object/sye-c23-r01-oa01-que-aporta-la-fruta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