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7-comparacion-final]]></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7-comparacion-fina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arar modalidades: evidencia, riesgo y sostenibilidad»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arar no es coronar un método»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is criterios que sí se pueden comparar»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is criterios que sí se pueden comparar»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is criterios que sí se pueden comparar»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la evidencia permite decir hoy»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r antes de elegir: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l objetivo personal a una revisión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7-comparacion-fina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iesgo no es el mismo para todos»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7-comparacion-final]]></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7-comparacion-fina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stenibilidad: la variable que decide»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odalidades y sus puntos crít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ambia entre una opción y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7-comparacion-fina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la decisión necesita supervis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modalidad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efine el objetivo y 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qué quieres lograr y cómo lo vas a notar: energía, peso, relación con la comida, salud. Sin un criterio observable, cualquier modalidad parece buena y ninguna se puede eval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7-comparacion-fina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modalidad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Anota tus restricciones re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orario de trabajo, comidas familiares, medicamentos con hora, presupuesto y energía. Estas restricciones son datos, no excusas: una modalidad que las ignora no es neutral, es un plan que vas a aband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7-comparacion-fina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modalidad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on la evidencia en la misma bal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cada opción, anota cuántos estudios en personas hay, cuánto duraron y qué midieron. Si una sólo tiene datos en animales o testimonios, marca esa casilla como vacía en lugar de rellenarla con entusia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7-comparacion-fina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modalidad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Marca el riesgo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la lista de condiciones y la medicación. Si alguna casilla aplica, la opción no queda descartada para siempre: queda pendiente de una consulta. El riesgo no se compensa con más discipl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7-comparacion-fina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modalidad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stima la soste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cómo se vería una semana normal, una semana con viaje y una comida de domingo. Si el plan necesita que todo cambie a la vez, probablemente dure poco. La flexibilidad se planea, no se impro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7-comparacion-fina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modalidad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onsulta y fija un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hay condiciones o dudas, lleva la tabla a un profesional. Elige una fecha para revisar cómo te sientes, qué costo estás pagando y si el criterio se movió. La decisión se revisa; no se juró para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7-comparacion-fina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tabla de Ern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Ernesto, nombre inventado, 52 años, chofer, toma un medicamento para la presión cada mañana y come con su familia los domingos. Compara el 5:2, la ventana horaria, el ayuno de 24 horas y un kit que imita el ay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7-comparacion-final]]></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tabla de Ern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muestra l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5:2 y la ventana tienen más ensayos, pero su horario cambia cada semana y el medicamento exige una hora fija. El ayuno de 24 horas tiene riesgos que no puede evaluar solo. El kit cuesta por ciclo y no incluye seguimiento. Ninguna columna gana sola: la evidencia es moderada, el riesgo es personal y la sostenibilidad depende de su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7-comparacion-fina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tabla de Ern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rnesto no empieza por su cuenta. Lleva la tabla a su profesional de salud, pregunta por el horario del medicamento y por las señales para detenerse. Decide probar un cambio pequeño y sostenible, con revisión en un mes, en lugar de un ayuno largo. La lección no le dice qué elegir: le muestra que una decisión informada puede ser también la de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7-comparacion-fina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nsulta antes de elegir s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sola casilla marcada cambia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7-comparacion-fina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sar los mismos criterios para ambas: evidencia, riesgo y soste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mparar exige criterios equivalentes. La popularidad, la dificultad o la promesa no son criterios: la evidencia, el riesgo personal y la sostenibilidad sí lo s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propone seis criterios y advierte que una modalidad puede ganar en uno y fallar en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7-comparacion-final]]></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son comparables a la restricción energética continua en pérdida de peso a corto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visión de ensayos encontró pérdidas modestas y concluyó que estos esquemas son comparables a comer un poco menos todos los días. No coronó a ninguno ni demostró beneficios de largo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reporta pérdidas de aproximadamente 1 % a 13 % en 2 a 52 semanas y concluye comparabilidad con la restricción contin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7-comparacion-final]]></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opularidad mide alcance, no investigación. Una modalidad puede ser muy comentada y tener pocos ensayos, o ser poco conocida y estar mejor estudi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popularidad de evidencia y pide contar estudios, tamaño y du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7-comparacion-final]]></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orarios, familia, dinero y energía explican buena parte de por qué un plan se sostiene o se abandona. Tratarlo como un problema de carácter oculta las cau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fine la adherencia como resultado del encaje con la vida, no como un rasgo m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7-comparacion-final]]></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videncia → ¿Cuántos estudios en personas y de qué du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iesgo → ¿Qué puede salir mal en mi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stenibilidad → ¿Encaja con mi horario y mi famil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upervisión → ¿Quién revisa mi medicación y mis sínto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aración → ¿Uso los mismos criterios para to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riterio tiene una pregunta propia; contestarlas por separado evita que una impresión general de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7-comparacion-fina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riterios · soste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criterios comunes, la comparación se vuelve una competencia de impresiones. La sostenibilidad es el criterio que decide en la vid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insiste en seis criterios equivalentes y en la adherencia como variable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7-comparacion-fina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nsayo de 12 semanas con 80 personas → Dato útil para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Garantiza que nunca recuperarás el peso → Promesa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omas medicación para la presión cada mañana → Señal d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érdidas de 1 % a 13 % en 2 a 52 semanas → Dato útil para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s el método que usan las celebridades → Promesa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ntecedentes de atracones → Señal d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parar dato, promesa y señal personal evita que la decisión la tome el anuncio o el mie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7-comparacion-fina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os ensayos duraron pocas semanas, sé que el método es seguro a diez 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uración corta de los ensayos es una limitación, no una prueba de seguridad a largo plazo. La frase convierte una ausencia de datos en una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ñala que faltan seguimientos largos y que no se sabe si estos patrones son seguros a fut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7-comparacion-fina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7-comparacion-final]]></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a modalidad de ayuno que te haya llamado la atención. Escribe qué te atraía, qué riesgo personal tendrías que revisar y qué tendría que pasar para que la descartaras. Después pregúntate si esa decisión la tomarías sola o acompañ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7-comparacion-fina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comparar sin cor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7-comparacion-fina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comparar sin cor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7-comparacion-final]]></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existe «el mejor ay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resultado depende de la persona, del objetivo y del contexto. La comparación honesta usa los mismos criterios y acepta que ninguna modalidad gana todas las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7-comparacion-final]]></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muestran los ensayos sobre 5:2, días alternos y ventana hor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érdidas modestas a corto plazo, comparables a la restricción energética continua. No hay superioridad clara ni datos suficientes de largo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7-comparacion-final]]></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modalidades tienen menos evidencia en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s ayunos de 24 horas o más, el ayuno seco y las dietas que imitan el ayuno. En seco no hay ensayos clínicos adecuados; en prolongados, el riesgo supera lo que se s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7-comparacion-fina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la elección exig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mbarazo, lactancia, menores, fragilidad o bajo peso, trastorno de la conducta alimentaria, diabetes tratada, enfermedad renal o hepática y medicación con horarios. También ayunos largos o síntomas prev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7-comparacion-final]]></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soste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el plan encaje con horarios, dinero, familia y energía, y que puedas revisarlo sin culpa. Un plan que aísla o necesita secreto es frágil, aunque parezca discipli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7-comparacion-final]]></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707" r:id="rId1"/>
    <p:sldLayoutId id="2482019708" r:id="rId2"/>
    <p:sldLayoutId id="2482019709" r:id="rId3"/>
    <p:sldLayoutId id="248201971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8727a044cb8f910e8dca7de5405aa2452c3b93ad966c1fc1.jpg"/>
  <Relationship Id="rId3" Type="http://schemas.openxmlformats.org/officeDocument/2006/relationships/hyperlink" Target="https://saludyestetica.lumbre.lat/object/sye-c22-r01-oa07-comparacion-final"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2-r01-oa07-comparacion-final" TargetMode="External"/>
  <Relationship Id="rId4" Type="http://schemas.openxmlformats.org/officeDocument/2006/relationships/hyperlink" Target="https://saludyestetica.lumbre.lat/object/sye-c22-r01-oa07-comparacion-final"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2-r01-oa07-comparacion-final" TargetMode="External"/>
  <Relationship Id="rId4" Type="http://schemas.openxmlformats.org/officeDocument/2006/relationships/hyperlink" Target="https://saludyestetica.lumbre.lat/object/sye-c22-r01-oa07-comparacion-final"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2-r01-oa07-comparacion-final" TargetMode="External"/>
  <Relationship Id="rId4" Type="http://schemas.openxmlformats.org/officeDocument/2006/relationships/hyperlink" Target="https://saludyestetica.lumbre.lat/object/sye-c22-r01-oa07-comparacion-final"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hyperlink" Target="https://saludyestetica.lumbre.lat/object/sye-c22-r01-oa07-comparacion-final"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7-comparacion-final"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ar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odalidad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vide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iesg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ostenibilidad]]></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2-r01-oa07-comparacion-final"/>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las modalidades de ayuno con los mismos criterios —evidencia en personas, tipo de resultado, riesgo, adherencia, vida social y supervisión— para elegir con información, reconocer cuándo la decisión requiere acompañamiento profesional y no confundir popularidad con prueb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Última lección del curso. Reúne las modalidades revisadas, las pone frente a los mismos seis criterios y explica por qué la evidencia, el riesgo y la sostenibilidad no se leen igual en cada persona. Cierra con una tabla comparativa y señales para consultar.]]></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mparación · evidencia · riesgo · adherencia · adul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r modalidades: evidencia, riesgo y sostenibil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de 18 años o más que quieren entender las modalidades de ayuno sin protocolos ni promesas. Esta lección es informativa: no prescribe ayunos, no fija duraciones ni cantidades y no sustituye una consulta. No habilita para ejercer ninguna profesión sanitaria.]]></a:t>
            </a:r>
          </a:p>
        </p:txBody>
      </p:sp>
      <p:sp>
        <p:nvSpPr>
          <p:cNvPr id="11" name=""/>
          <p:cNvSpPr txBox="1"/>
          <p:nvPr/>
        </p:nvSpPr>
        <p:spPr>
          <a:xfrm>
            <a:off x="514350" y="29527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rnesto, nombre inventado, tiene 52 años, trabaja de chofer y toma un medicamento para la presión cada mañana. En el último año escuchó hablar del 5:2, de la ventana horaria, del ayuno de 24 horas y de un kit que imita el ayun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r modalidades: evidencia, riesgo y sostenibil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re bajar de peso y sentirse con más energía, pero su horario cambia cada semana y come con su familia los domingos. No sabe cuál elegir y desconfía de las respuestas que empiezan con «depende de ti» y terminan vendiéndole algo. Su hija le sugiere hacer una tabla: una columna por modalidad, una fila por criterio.]]></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elige por él ni le da un plan: le enseña qué comparar, qué preguntar y cuándo la respuesta correcta es sentarse con un profesion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r no es coronar un méto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uien pregunta «¿cuál es el mejor ayuno?», la pregunta esconde otra: ¿mejor para qué, comparado con qué y durante cuánto tiempo? Las modalidades no son variantes de lo mismo. Cambian la duración sin comer, la frecuencia, lo que se permite durante la ventana y las exigencias sociales que imponen. Una ventana diaria se parece poco a un día completo sin comer, y un ayuno religioso no se vive igual que un ciclo comercial. Comparar exige usar los mismos criterios para todas y aceptar que el resultado puede ser distinto según la perso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r no es coronar un méto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la evidencia es pareja. El 5:2, los días alternos y la ventana horaria acumulan más ensayos; el ayuno de 24 horas o más tiene estudios pequeños y riesgos más serios; el ayuno seco casi no tiene investigación en personas; y el religioso se estudia sobre todo observando comunidades. Comparar no es igualar: es poner cada modalidad en la misma balanza y ver cuánto pesa cada dato. Una modalidad muy popular puede tener menos evidencia que una menos comentada, y una muy estudiada puede seguir sin responder qué pasa a diez añ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criterios que sí se pueden compar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criterio es la evidencia en personas: cuántos estudios, de qué tamaño, con qué duración y en quién. El segundo es el resultado: no es lo mismo perder peso durante ocho semanas que mantenerlo, mejorar un marcador o prevenir una enfermedad. El tercero es el riesgo: aumenta con la duración y la frecuencia del ayuno, con el calor y la deshidratación, con los medicamentos que exigen horarios y con las enfermedades crónicas. Un método puede ser razonable para una persona y peligroso para otra con la misma ed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criterios que sí se pueden compar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arto criterio es la adherencia: qué tanto encaja con tu trabajo, tus horarios, tu familia y tu cultura alimentaria. El quinto es la vida social: comidas compartidas, celebraciones, viajes y la energía para sostenerlo sin aislarte. El sexto es el costo y la supervisión: si el programa se paga por ciclo, si incluye seguimiento y si necesitas acompañamiento profesional desde el inicio. Ninguno de los seis decide solo. La comparación sirve para ver el conjunto, no para elegir el que gana en una sola colum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criterios que sí se pueden compar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ara modalidades de ayuno con criterios explícitos. No prescribe ninguna, no fija duraciones ni cantidades y no sustituye la valoración de un profesional sanitario. No habilita para ejercer ninguna profesión de salud.]]></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pularidad no es evidenci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una modalidad se mencione mucho no significa que esté más estudiada ni que sea más segura. La comparación se hace con datos y con tu situación, no con el número de seguidores de quien la recomiend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criterios que sí se pueden compar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tabla se llena con tu vid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modalidad puede verse bien en la columna de evidencia y fallar en la de horarios, familia o medicación. La comparación termina cuando las seis columnas se leen junt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evidencia permite decir hoy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disponible compara sobre todo pérdida de peso a corto plazo. Una revisión de ensayos sobre días alternos, 5:2 y ventana horaria encontró pérdidas de aproximadamente 1 % a 13 % en periodos de 2 a 52 semanas, y concluyó que esos esquemas son comparables a la restricción energética continua. Es decir: no hay un método coronado. Los ensayos suelen ser cortos, con muestras pequeñas y en adultos con sobrepeso u obesidad; faltan personas de peso bajo, adultos mayores y seguimientos largo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evidencia permite decir hoy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extremos, la evidencia es más delgada. Para ayunos de 24 horas o más, los estudios son pocos y los riesgos —deshidratación, hipoglucemia en personas tratadas, síndrome de realimentación— pesan más que cualquier promesa. Para el ayuno seco no hay ensayos clínicos adecuados en humanos. Las dietas que imitan el ayuno tienen datos preliminares y mucho ruido comercial. El ayuno religioso se asocia a cambios observados en comunidades, pero esos estudios mezclan la fe, la comida, el sueño y la convivencia, y no permiten aislar el efecto del ayun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evidencia permite decir hoy]]></a:t>
            </a:r>
          </a:p>
        </p:txBody>
      </p:sp>
      <p:pic>
        <p:nvPicPr>
          <p:cNvPr id="3" name="" descr="Comparar antes de elegir: cinco pasos">
            <a:hlinkClick r:id="rId3" tooltip="Comparar antes de elegir: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l objetivo personal a una revisión con fech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2-r01-oa07-comparacion-final"/>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iesgo no es el mismo para tod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de una modalidad no se lee sólo en su nombre: se lee en la persona y en la dosis de restricción. Cuanto más largo y frecuente es el ayuno, mayor la exigencia sobre la glucosa, los líquidos y los riñones. Ciertos medicamentos para la diabetes pueden producir hipoglucemia si la persona ayuna sin ajuste médico; los diuréticos y el calor cambian el balance de líquidos; y un ayuno prolongado seguido de una comida abundante puede desencadenar un síndrome de realimentación. Ninguno de estos riesgos se resuelve con fuerza de volunt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iesgo no es el mismo para tod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ondiciones que convierten la comparación en una consulta obligatoria: embarazo, lactancia, menores de 18 años, fragilidad o bajo peso, antecedentes de trastorno de la conducta alimentaria, diabetes tratada, enfermedad renal o hepática y medicación con horarios. No son prohibiciones morales ni etiquetas: son situaciones en las que el balance entre riesgo y beneficio necesita otra información. El riesgo también se acumula con la repetición: pérdida de masa muscular, cansancio persistente, irritabilidad y aislamiento social son señales de que el plan está costando más de lo que apor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iesgo no es el mismo para tod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ción de modalidades con los mismos criterios. Ninguna fila es una recomendación: la tabla ordena la decisión, no la sustituye. Los riesgos se leen junto con la situación de cada perso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390650"/>
                <a:gridCol w="2924175"/>
                <a:gridCol w="3800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dal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a disting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y ries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días de restricción entre días habitu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sayos cortos; comparable a otras pautas; hambre y atrac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s alter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tricción en días alter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sayos cortos; adherencia difícil; cansan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na di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ida en una franja de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estudiada; resultados modestos; choque so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M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omida a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ca evidencia; hambre y nutrimentos difíciles de cubr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390650"/>
                <a:gridCol w="2924175"/>
                <a:gridCol w="3800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dal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a disting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y ries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 h o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completo sin com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de hipoglucemia, deshidratación y realim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igi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endario y com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cional; no aísla el efecto del ay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comida ni líqu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alto; sin ensayos humanos adecu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ita el ay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clos con algo de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liminar; costo y promesas comerci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stenibilidad: la variable que decid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vida real, la modalidad que se sostiene suele importar más que la modalidad que se ve mejor en un estudio. La adherencia no es un rasgo de carácter: es el resultado de que el plan encaje con horarios, dinero, familia y energía. Un esquema que exige saltarse todas las comidas familiares o rendir menos en el trabajo se abandona tarde o temprano, y el abandono suele venir con culpa. La pregunta útil no es «¿aguanto?», sino «¿puedo vivir así sin pagar un precio que no quiero pagar?». Esa pregunta se contesta con la semana real, no con la semana ide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stenibilidad: la variable que decid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ostenibilidad tiene costos que no aparecen en la tabla de resultados: el tiempo de planear, el dinero de los productos, la carga mental de contar y la conversación constante con quienes te rodean. También tiene un costo emocional cuando la comida se vuelve una regla moral. Un plan que te aísla, que necesita secreto o que te hace sentir superior o culpable no es más disciplinado: es más frágil. La flexibilidad no es falta de compromiso; es parte de que el cambio sobreviva a una semana difíc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stenibilidad: la variable que decide]]></a:t>
            </a:r>
          </a:p>
        </p:txBody>
      </p:sp>
      <p:pic>
        <p:nvPicPr>
          <p:cNvPr id="3" name="" descr="Modalidades y sus puntos críticos">
            <a:hlinkClick r:id="rId3" tooltip="Modalidades y sus puntos crítico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ambia entre una opción y ot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2-r01-oa07-comparacion-final"/>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decisión necesita super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empezar, la decisión necesita supervisión si estás en embarazo o lactancia, si eres menor de edad, si tienes fragilidad o bajo peso, si hay antecedentes de trastorno de la conducta alimentaria, diabetes tratada, enfermedad renal o hepática, o medicación con horarios. También si consideras ayunos de 24 horas o más, si tomas varios medicamentos o si ya tuviste síntomas al ayunar. Un profesional puede revisar interacciones, horarios y signos de alarma; esta lección no ajusta tratamientos ni sustituye esa revis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decisión necesita super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 a la consulta una lista concreta: las modalidades que comparaste, tu horario real, los medicamentos con sus horas, los síntomas que aparecieron y qué esperas lograr. Pregunta qué señales obligan a detenerse y cuándo revisar el plan. Si la respuesta es «no por ahora», eso también es información: no es un fracaso, es una decisión basada en riesgo. Y si el plan incluye restricción, vigilancia de líquidos o días completos sin comer, la supervisión no es un extra: es parte del método. Si el profesional propone esperar o modificar el plan, pide que te explique qué dato lo sostie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decisión necesita supervisión · Procedimiento: comparar dos modalidades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el objetivo y el criter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é quieres lograr y cómo lo vas a notar: energía, peso, relación con la comida, salud. Sin un criterio observable, cualquier modalidad parece buena y ninguna se puede evalu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decisión necesita supervisión · Procedimiento: comparar dos modalidades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tus restricciones real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rario de trabajo, comidas familiares, medicamentos con hora, presupuesto y energía. Estas restricciones son datos, no excusas: una modalidad que las ignora no es neutral, es un plan que vas a abandon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decisión necesita supervisión · Procedimiento: comparar dos modalidades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la evidencia en la misma balanz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ada opción, anota cuántos estudios en personas hay, cuánto duraron y qué midieron. Si una sólo tiene datos en animales o testimonios, marca esa casilla como vacía en lugar de rellenarla con entusiasm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decisión necesita supervisión · Procedimiento: comparar dos modalidades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rca el riesgo personal]]></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la lista de condiciones y la medicación. Si alguna casilla aplica, la opción no queda descartada para siempre: queda pendiente de una consulta. El riesgo no se compensa con más discipli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decisión necesita supervisión · Procedimiento: comparar dos modalidades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ima la sostenibilidad]]></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cómo se vería una semana normal, una semana con viaje y una comida de domingo. Si el plan necesita que todo cambie a la vez, probablemente dure poco. La flexibilidad se planea, no se improvis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decisión necesita supervisión · Procedimiento: comparar dos modalidades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sulta y fija una revis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condiciones o dudas, lleva la tabla a un profesional. Elige una fecha para revisar cómo te sientes, qué costo estás pagando y si el criterio se movió. La decisión se revisa; no se juró para siemp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decisión necesita supervisión · Caso ficticio: la tabla de Ernest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rnesto, nombre inventado, 52 años, chofer, toma un medicamento para la presión cada mañana y come con su familia los domingos. Compara el 5:2, la ventana horaria, el ayuno de 24 horas y un kit que imita el ayun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decisión necesita supervisión · Caso ficticio: la tabla de Ernest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muestra la tabl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5:2 y la ventana tienen más ensayos, pero su horario cambia cada semana y el medicamento exige una hora fija. El ayuno de 24 horas tiene riesgos que no puede evaluar solo. El kit cuesta por ciclo y no incluye seguimiento. Ninguna columna gana sola: la evidencia es moderada, el riesgo es personal y la sostenibilidad depende de su trabaj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decisión necesita supervisión · Caso ficticio: la tabla de Ernesto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nesto no empieza por su cuenta. Lleva la tabla a su profesional de salud, pregunta por el horario del medicamento y por las señales para detenerse. Decide probar un cambio pequeño y sostenible, con revisión en un mes, en lugar de un ayuno largo. La lección no le dice qué elegir: le muestra que una decisión informada puede ser también la de esper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decisión necesita supervisión]]></a:t>
            </a:r>
          </a:p>
        </p:txBody>
      </p:sp>
      <p:pic>
        <p:nvPicPr>
          <p:cNvPr id="3" name="" descr="Consulta antes de elegir si...">
            <a:hlinkClick r:id="rId3" tooltip="Consulta antes de elegir si..."/>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sola casilla marcada cambia la convers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2-r01-oa07-comparacion-final"/>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r la modalidad más eficaz sin definir el criterio. «Eficaz» puede significar perder peso, mantenerlo, mejorar un marcador o sentirte mejor. Sin un criterio explícito, la comparación se vuelve una competencia de promesas y gana la que se anuncia más fuerte.]]></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r todas las modalidades como equivalentes. Una ventana diaria, un día completo sin comer y un ayuno seco no tienen el mismo riesgo ni la misma evidencia. Agruparlas bajo «ayuno» borra justo las diferencias que importan para decidi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perder peso con mejorar salud. La pérdida de peso a corto plazo es el resultado más medido, no el único que importa. Un método puede bajar el peso y empeorar la relación con la comida, el sueño o la masa muscular.]]></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gnorar la medicación y sus horarios. Un medicamento para la diabetes, la presión o el corazón puede interactuar con el ayuno. Cambiar horarios o dosis por cuenta propia es riesgoso; esa conversación es con quien prescrib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el éxito sólo por aguantar. Sostener un plan a costa de aislamiento, culpa o síntomas no es éxito. La adherencia sin bienestar es una forma lenta de abandonar, y a veces de dañ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quieres comparar modalidades, usa los mismos seis criterios para todas y escribe la tabla antes de decidi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opción sólo tiene datos en animales, testimonios o promesas, trátala como no evaluada en personas.]]></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omas medicación con horarios, tienes diabetes tratada, enfermedad renal o hepática, o antecedentes de trastorno de la conducta alimentaria, consulta antes de empezar.]]></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lan choca con tu trabajo, tu familia o tu presupuesto, no lo fuerces: la sostenibilidad es parte de la decisión, no un ext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descr=""/>
          <p:cNvSpPr/>
          <p:nvPr/>
        </p:nvSpPr>
        <p:spPr>
          <a:xfrm>
            <a:off x="514350" y="1866900"/>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n mareo, confusión, palpitaciones, desmayo o atracones, detén el plan y busca atención.]]></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ntes de elegir cualquier modalidad si estás embarazada o amamantando, si tienes menos de 18 años, fragilidad, bajo peso, antecedentes de trastorno de la conducta alimentaria, diabetes tratada, enfermedad renal o hepática, o medicación con horario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si consideras ayunos de 24 horas o más o ya tuviste síntomas al ayunar. Busca atención si aparecen desmayo, confusión, mareo intenso que no cede, palpitaciones, incapacidad para comer o beber, o si el plan se acompaña de atracones, culpa persistente o pensamientos obsesivos sobre la comida.]]></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prescribe ayunos ni ajusta tratamientos: compara opciones y señala cuándo la decisión corresponde a un profesion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forma más razonable de comparar dos modalidades de ayun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la que más se menciona en redes sociale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sar los mismos criterios para ambas: evidencia, riesgo y sostenibilidad.]]></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bar las dos al mismo tiempo para ver cuál funcion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darte con la que parezca más difíci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ce la evidencia comparada sobre el 5:2, los días alternos y la ventana horar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uno de ellos es claramente superior a los demá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son comparables a la restricción energética continua en pérdida de peso a corto plaz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curan la diabetes y la hipertensión.]]></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no se han estudiado en person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modalidad tiene más seguidores, entonces tiene más evidencia en person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adherencia depende del ajuste con la vida real, no sólo de la fuerza de volunta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riterio con la pregunta que lo evalú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videnci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iesg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ostenibilidad]]></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upervisió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mparación]]></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puede salir mal en mi situ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caja con mi horario y mi famil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ién revisa mi medicación y mis síntoma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so los mismos criterios para toda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uántos estudios en personas y de qué dura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arar modalidades exige usar los mismos ___ y mirar evidencia, riesgo y ___.]]></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firmación según lo que aporta a la decis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ato útil para compar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mesa sin sustent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consul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nsayo de 12 semanas con 80 persona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arantiza que nunca recuperarás el pes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omas medicación para la presión cada mañan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érdidas de 1 % a 13 % en 2 a 52 seman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 el método que usan las celebridad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ntecedentes de atracone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aro las modalidades con los mismos seis criterio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o cuántos ensayos en personas existen y cuánto duraron.]]></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os ensayos duraron pocas semanas, sé que el método es seguro a diez años.]]></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o mi medicación y mis horarios antes de decidir.]]></a:t>
            </a:r>
          </a:p>
        </p:txBody>
      </p:sp>
      <p:sp>
        <p:nvSpPr>
          <p:cNvPr id="13" name=""/>
          <p:cNvSpPr txBox="1"/>
          <p:nvPr/>
        </p:nvSpPr>
        <p:spPr>
          <a:xfrm>
            <a:off x="628650" y="3752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Fijo una fecha para revisar cómo me siento y qué costo estoy pagand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2-r01-oa07-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2-r01-oa07-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2-r01-oa07-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2-r01-oa07-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2-r01-oa07-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2-r01-oa07-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2-r01-oa07-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2-r01-oa07-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Comparas modalidades con criterios equivalentes, distingues evidencia de popularidad y reconoces cuándo la decisión exige supervisión.]]></a:t>
            </a:r>
          </a:p>
        </p:txBody>
      </p:sp>
      <p:sp>
        <p:nvSpPr>
          <p:cNvPr id="11" name=""/>
          <p:cNvSpPr txBox="1"/>
          <p:nvPr/>
        </p:nvSpPr>
        <p:spPr>
          <a:xfrm>
            <a:off x="514350" y="3276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comparativa y a los seis criterios; llena una fila con tu propia situación antes de decidi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a modalidad de ayuno que te haya llamado la atención. Escribe qué te atraía, qué riesgo personal tendrías que revisar y qué tendría que pasar para que la descartaras. Después pregúntate si esa decisión la tomarías sola o acompañad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omparar sin cor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3076575"/>
                <a:gridCol w="5038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estudios en personas y cuánto dura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ee en la persona, no sólo en el mé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je con la vida, no fuerza de volun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sten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lan que sobrevive a una semana difíc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cación, síntomas y condiciones que la exi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omparar sin corona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2-r01-oa07-comparacion-final"/>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riterio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existe «el mejor ayun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riterio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resultado depende de la persona, del objetivo y del contexto. La comparación honesta usa los mismos criterios y acepta que ninguna modalidad gana todas las column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riterio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muestran los ensayos sobre 5:2, días alternos y ventana horar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riterio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érdidas modestas a corto plazo, comparables a la restricción energética continua. No hay superioridad clara ni datos suficientes de largo plaz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riterio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modalidades tienen menos evidencia en person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riterio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ayunos de 24 horas o más, el ayuno seco y las dietas que imitan el ayuno. En seco no hay ensayos clínicos adecuados; en prolongados, el riesgo supera lo que se sab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riterio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la elección exige consul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riterio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mbarazo, lactancia, menores, fragilidad o bajo peso, trastorno de la conducta alimentaria, diabetes tratada, enfermedad renal o hepática y medicación con horarios. También ayunos largos o síntomas previo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riterio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sostenibilida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criterio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el plan encaje con horarios, dinero, familia y energía, y que puedas revisarlo sin culpa. Un plan que aísla o necesita secreto es frágil, aunque parezca disciplinad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una modalidad de ayuno que gane en todas las columnas. El 5:2, los días alternos y la ventana horaria tienen más ensayos, pero los resultados son modestos y de corto plazo; los ayunos de 24 horas o más, el seco y las dietas que imitan el ayuno tienen menos evidencia y más riesg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aración útil usa los mismos criterios: qué se estudió, qué resultado importa, qué riesgo corre tu cuerpo, cuánto encaja con tu vida, cuánto cuesta y quién debe supervisarlo. Si hay embarazo, lactancia, menores, fragilidad, antecedentes de trastorno de la conducta alimentaria, diabetes tratada, enfermedad renal o hepática o medicación con horarios, la decisión se consulta.]]></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también puede ser esperar, y una buena decisión es la que se puede revisa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MC-IF-2023 · Pascual et al., «A meta-analysis comparing the effectiveness of alternate day fasting, the 5:2 diet, and time-restricted eating for weight loss», Obesity (2023) · https://pmc.ncbi.nlm.nih.gov/articles/PMC10098946/ · consulta: 2026-10-25 · alcance: Metaanálisis internacional de ensayos. Compara días alternos, 5:2 y ventana horaria con restricción energética continua; reporta pérdidas de 1 % a 13 % en 2 a 52 semanas y concluye comparabilidad. No se usa para prometer resultados ni para fijar meta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A-AYUNO · National Institute on Aging (NIH), «Calorie restriction and fasting diets: What do we know?» (14 de agosto de 2018) · https://www.nia.nih.gov/news/calorie-restriction-and-fasting-diets-what-do-we-know · consulta: 2026-10-25 · alcance: Alcance internacional (Estados Unidos). Revisa evidencia animal y humana y concluye que no hay evidencia suficiente para recomendar estas dietas al público, ni datos humanos de longevidad. No es una norma mexicana ni una pauta individual.]]></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MH-TCA · National Institute of Mental Health (NIH), «Eating Disorders» · https://www.nimh.nih.gov/health/topics/eating-disorders · consulta: 2026-10-25 · alcance: Alcance internacional (Estados Unidos). Define los trastornos de la conducta alimentaria como enfermedades graves con fijación en la comida, el peso o la figura. Se usa para justificar la precaución y la consulta, no para diagnostica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7-comparacion-final"/>
              </a:rPr>
              <a:t><![CDATA[Comparar modalidades: evidencia, riesgo y sostenib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informativa; no prescribe ayunos, no fija duraciones ni cantidades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2026-10-26T08:30:34Z</dcterms:created>
  <dcterms:modified xsi:type="dcterms:W3CDTF">2026-10-26T08:30:34Z</dcterms:modified>
  <dc:title>Comparar modalidades: evidencia, riesgo y sostenibilidad</dc:title>
  <dc:description>Presentación editable del OA «Comparar modalidades: evidencia, riesgo y sostenibilidad». Enlace: https://saludyestetica.lumbre.lat/object/sye-c22-r01-oa07-comparacion-final</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