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presProps" Target="presProps.xml"/>
  <Relationship Id="rId79" Type="http://schemas.openxmlformats.org/officeDocument/2006/relationships/viewProps" Target="viewProps.xml"/>
  <Relationship Id="rId80"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6-dietas-que-imitan-el-ayuno]]></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2-r01-oa06-dietas-que-imitan-el-ayuno]]></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ietas que imitan el ayuno, autofagia y longevidad: qué no se sabe»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ietas que imitan el ayuno, autofagia y longevidad: qué no se sabe»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propone una dieta que imita el ayuno»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autofagia: un proceso real, no un interruptor» (2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autofagia: un proceso real, no un interruptor» (3 de 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autofagia: un proceso real, no un interruptor» (4 de 4).]]></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 ratones a personas: dónde se rompe la promesa»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e la promesa al dato: cinco pregu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Qué se come, en quién se midió y qué se quiere que concluy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6-dietas-que-imitan-el-ayuno]]></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ngevidad: lo que se mide y lo que se promete» (2 de 3).]]></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ngevidad: lo que se mide y lo que se promete» (3 de 3).]]></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6-dietas-que-imitan-el-ayuno]]></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6-dietas-que-imitan-el-ayuno]]></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iesgos, costo y vida real» (2 de 2).]]></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Tres capas de evi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o que cada tipo de estudio puede y no puede sosten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6-dietas-que-imitan-el-ayuno]]></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leer la próxima promesa» (2 de 3).]]></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leer la próxima promesa» (3 de 3).]]></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uditar una promesa de autofagia o longev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Escribe la promesa en una fr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n adornos: «este ciclo activa la autofagia y alarga la vida». Si la frase no se puede escribir, tampoco se puede evaluar. Anota también qué te pide hacer: comprar, restringir, repetir cada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6-dietas-que-imitan-el-ayuno]]></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uditar una promesa de autofagia o longev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Identifica el resultado que prome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para el mecanismo del desenlace. «Activar la autofagia» es un proceso; «vivir más» o «enfermar menos» son desenlaces. Pregunta cuál de los dos se midió y con qué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6-dietas-que-imitan-el-ayuno]]></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uditar una promesa de autofagia o longev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Busca el estudio y su especi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ocaliza el artículo que se cita. Anota si se hizo en células, en ratones o en personas, cuántas participaron y cuánto duró. Un estudio de ratones no se convierte en recomendación humana por repetirlo en un pódcas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6-dietas-que-imitan-el-ayuno]]></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uditar una promesa de autofagia o longev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Revisa la comparación y la du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egunta con qué se comparó la pauta y durante cuánto tiempo. Sin grupo de comparación y sin seguimiento suficiente, un cambio puede deberse a la comida, al peso perdido o al paso del tie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6-dietas-que-imitan-el-ayuno]]></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uditar una promesa de autofagia o longev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Suma el costo y el ries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lcula cuánto cuesta un ciclo, cuántas veces al año se repite y qué incluye. Añade los riesgos: hambre, mareo, pérdida de masa muscular, atracones y el efecto sobre una relación difícil con la com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6-dietas-que-imitan-el-ayuno]]></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uditar una promesa de autofagia o longev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Decide y escribe cuándo revis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ige una decisión y un criterio observable: energía, hambre, sueño, costo, relación con la comida. Si decides esperar, también es una decisión informada. Si hay una condición de salud o antecedentes de trastorno alimentario, la conversación es con un profes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6-dietas-que-imitan-el-ayuno]]></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Verónica audita el ki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Verónica, nombre inventado, 45 años, escucha un pódcast que promete «activar la autofagia» y «rejuvenecer el sistema inmune» con un kit de varios días que se repite varias veces al año. Su hermana tuvo un trastorno de la conducta alimentaria y ella misma ha contado calorías por tempora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6-dietas-que-imitan-el-ayuno]]></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Verónica audita el ki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 que aparece al audi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Verónica escribe la promesa y busca el estudio que cita el pódcast: es en ratones y mide marcadores, no años de vida. La página del kit no publica la composición completa ni el seguimiento; el precio se multiplica por los ciclos del año. En la letra pequeña aparecen advertencias para embarazo, lactancia y personas con enfermedades crónicas, y ninguna para su historial con la com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6-dietas-que-imitan-el-ayuno]]></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Verónica audita el ki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Qué decide y por 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Verónica no compra el kit. No porque la autofagia sea falsa, sino porque el beneficio que le prometieron no está demostrado en personas y el riesgo de repetir ciclos restringidos choca con su historia. Decide hablar con su profesional de salud sobre su relación con la comida y usar ese dinero en comida habitual y sueño. La lección no le dice qué hacer: le da el método para que la decisión no la tome el anun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6-dietas-que-imitan-el-ayuno]]></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Antes de pagar un ciclo, seis pregu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 contestan con el anuncio delante, no de memo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6-dietas-que-imitan-el-ayuno]]></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3).]]></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3 de 3).]]></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4).]]></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4).]]></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4 de 4).]]></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se come una pauta muy restringida en lugar de pasar los días sin com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dieta que imita el ayuno busca que el cuerpo se comporte como en ayunas sin dejar de comer del todo. Eso no significa que sea inocua ni que sus efectos estén demostrados en perso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NIA describe los patrones de ayuno periódico como ciclos de restricción de varios días seguidos y señala que faltan ensayos clínic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2-r01-oa06-dietas-que-imitan-el-ayuno]]></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n qué especie y en cuántas personas se midió, y qué resultado camb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autofagia es un proceso celular; para convertirlo en promesa hay que mostrar que se midió en personas y que eso produjo un desenlace de salud. Sin esos datos, la frase no sostiene un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revisión de 2026 señala que los datos humanos son limitados y que muchos estudios miden proteínas, no el flujo autofág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2-r01-oa06-dietas-que-imitan-el-ayuno]]></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os resultados en animales justifican investigar en personas, pero no se trasladan automáticamente. La NIA subraya que faltan ensayos y que no se sabe si estos patrones son seguros o sostenibles a largo pla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NIA: la investigación animal ha mostrado efectos, pero en humanos se han hecho pocos ensayos pequeños y falta evidencia para recomend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2-r01-oa06-dietas-que-imitan-el-ayuno]]></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autofagia es el sistema de reciclaje celular y funciona de forma basal. El ayuno puede modificar su actividad, pero no es la única forma de que exista ni un interruptor que se encienda a volunt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revisión describe la autofagia como un mecanismo de mantenimiento celular presente en condiciones fisiológic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2-r01-oa06-dietas-que-imitan-el-ayuno]]></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utofagia → Reciclaje de componentes celula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Dieta que imita el ayuno → Ciclos restringidos con algo de com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nimal → No se traslada sola a perso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arcador intermedio → No es un desenlace de salu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ongevidad → Años de vida, no medibles en un ensayo cor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término pertenece a una capa distinta; mezclarlos es la base de la promesa comerc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2-r01-oa06-dietas-que-imitan-el-ayuno]]></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reciclaje · flu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lamarla reciclaje evita la idea de limpieza o desintoxicación. El flujo es la medida del proceso en marcha, y por eso es más exigente que detectar una proteí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revisión de 2026 distingue los niveles estables de proteínas de la medición del flujo autofág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2-r01-oa06-dietas-que-imitan-el-ayuno]]></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Mayor supervivencia en ratones → Dato en anim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Ensayo pequeño con marcadores metabólicos → Dato en human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Rejuvenece el sistema inmune → Promesa sin sust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Flujo autofágico negativo o poco concluyente → Dato en human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Añade décadas de vida → Promesa sin sust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Cambios en glucosa a corto plazo → Dato en human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conocer la capa del dato evita convertir un resultado preliminar en una recomend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2-r01-oa06-dietas-que-imitan-el-ayuno]]></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El estudio en ratones demuestra que en personas alarga la v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 estudio en ratones no demuestra un efecto en personas. La frase salta de especie y de mecanismo a desenlace sin pasar por un ensayo humano, que es justo lo que fa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NIA: los resultados animales justifican estudiar en personas; no hay evidencia suficiente para recomendar estas dietas al públ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2-r01-oa06-dietas-que-imitan-el-ayuno]]></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6-dietas-que-imitan-el-ayuno]]></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iensa en un anuncio de autofagia o longevidad que hayas visto. Escribe qué prometía, en qué especie se había medido y qué no decía. Después anota qué parte de esa promesa te resultaba más atractiva y por 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6-dietas-que-imitan-el-ayuno]]></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leer la autofag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6-dietas-que-imitan-el-ayuno]]></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para leer la autofag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6-dietas-que-imitan-el-ayuno]]></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la autofag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sistema de reciclaje de la célula: degrada componentes dañados y los reutiliza. Ocurre de forma basal y se modifica con el estrés, incluida la falta de nutrim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6-dietas-que-imitan-el-ayuno]]></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activa la autofagia» no es una prom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es un mecanismo, no un desenlace. Para prometer un beneficio hay que medir en personas que ese cambio produjo salud o años de vida, y eso todavía no está demostr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6-dietas-que-imitan-el-ayuno]]></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limitación tienen los estudios human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on pocos, pequeños y cortos; muchos miden niveles de proteínas en lugar del flujo autofágico, y los que midieron flujo obtuvieron resultados negativos o poco concluy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6-dietas-que-imitan-el-ayuno]]></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ice la NIA sobre las dietas de restricción y ayu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e no hay evidencia suficiente para recomendarlas al público y que no se sabe si son seguras o practicables a largo plazo. Los resultados animales no se trasladan sol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6-dietas-que-imitan-el-ayuno]]></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riesgos y costos acompañan a un cic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Hambre, mareo, cansancio, pérdida de masa muscular, atracones y efecto sobre la relación con la comida. Además, el kit se repite y el gasto anual suele ser mayor que el del primer cic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6-dietas-que-imitan-el-ayuno]]></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2).]]></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4).]]></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4).]]></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19817" r:id="rId1"/>
    <p:sldLayoutId id="2482019818" r:id="rId2"/>
    <p:sldLayoutId id="2482019819" r:id="rId3"/>
    <p:sldLayoutId id="2482019820"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0bb0660bc2466ecf7f1e2f5925abaeceab80bee2033800971.jpg"/>
  <Relationship Id="rId3" Type="http://schemas.openxmlformats.org/officeDocument/2006/relationships/hyperlink" Target="https://saludyestetica.lumbre.lat/object/sye-c22-r01-oa06-dietas-que-imitan-el-ayuno"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6-dietas-que-imitan-el-ayuno"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6-dietas-que-imitan-el-ayuno"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6-dietas-que-imitan-el-ayuno"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6-dietas-que-imitan-el-ayuno"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6-dietas-que-imitan-el-ayuno"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6-dietas-que-imitan-el-ayuno"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6-dietas-que-imitan-el-ayuno"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6-dietas-que-imitan-el-ayuno"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6-dietas-que-imitan-el-ayuno"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6-dietas-que-imitan-el-ayuno"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6-dietas-que-imitan-el-ayuno"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6-dietas-que-imitan-el-ayuno"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6-dietas-que-imitan-el-ayuno"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22-r01-oa06-dietas-que-imitan-el-ayuno" TargetMode="External"/>
  <Relationship Id="rId4" Type="http://schemas.openxmlformats.org/officeDocument/2006/relationships/hyperlink" Target="https://saludyestetica.lumbre.lat/object/sye-c22-r01-oa06-dietas-que-imitan-el-ayuno"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6-dietas-que-imitan-el-ayuno"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6-dietas-que-imitan-el-ayuno"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6-dietas-que-imitan-el-ayuno"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6-dietas-que-imitan-el-ayuno"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6-dietas-que-imitan-el-ayuno"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6-dietas-que-imitan-el-ayuno"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6-dietas-que-imitan-el-ayuno" TargetMode="Externa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6-dietas-que-imitan-el-ayuno"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22-r01-oa06-dietas-que-imitan-el-ayuno" TargetMode="External"/>
  <Relationship Id="rId4" Type="http://schemas.openxmlformats.org/officeDocument/2006/relationships/hyperlink" Target="https://saludyestetica.lumbre.lat/object/sye-c22-r01-oa06-dietas-que-imitan-el-ayuno" TargetMode="External"/>
  <Relationship Id="rId5"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6-dietas-que-imitan-el-ayuno" TargetMode="Externa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6-dietas-que-imitan-el-ayuno"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6-dietas-que-imitan-el-ayuno"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6-dietas-que-imitan-el-ayuno"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6-dietas-que-imitan-el-ayuno"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6-dietas-que-imitan-el-ayuno"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6-dietas-que-imitan-el-ayuno"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6-dietas-que-imitan-el-ayuno"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6-dietas-que-imitan-el-ayuno"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6-dietas-que-imitan-el-ayuno"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6-dietas-que-imitan-el-ayuno"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6-dietas-que-imitan-el-ayuno"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22-r01-oa06-dietas-que-imitan-el-ayuno" TargetMode="External"/>
  <Relationship Id="rId4" Type="http://schemas.openxmlformats.org/officeDocument/2006/relationships/hyperlink" Target="https://saludyestetica.lumbre.lat/object/sye-c22-r01-oa06-dietas-que-imitan-el-ayuno" TargetMode="External"/>
  <Relationship Id="rId5"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6-dietas-que-imitan-el-ayuno" TargetMode="Externa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6-dietas-que-imitan-el-ayuno"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6-dietas-que-imitan-el-ayuno"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6-dietas-que-imitan-el-ayuno" TargetMode="Externa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6-dietas-que-imitan-el-ayuno"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6-dietas-que-imitan-el-ayuno"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6-dietas-que-imitan-el-ayuno"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6-dietas-que-imitan-el-ayuno"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6-dietas-que-imitan-el-ayuno"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6-dietas-que-imitan-el-ayuno"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6-dietas-que-imitan-el-ayuno"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6-dietas-que-imitan-el-ayuno"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6-dietas-que-imitan-el-ayuno"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6-dietas-que-imitan-el-ayuno"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6-dietas-que-imitan-el-ayuno"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6-dietas-que-imitan-el-ayuno"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6-dietas-que-imitan-el-ayuno"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6-dietas-que-imitan-el-ayuno"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6-dietas-que-imitan-el-ayuno"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6-dietas-que-imitan-el-ayuno"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6-dietas-que-imitan-el-ayuno"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6-dietas-que-imitan-el-ayuno" TargetMode="External"/>
  <Relationship Id="rId3" Type="http://schemas.openxmlformats.org/officeDocument/2006/relationships/hyperlink" Target="https://saludyestetica.lumbre.lat/object/sye-c22-r01-oa06-dietas-que-imitan-el-ayuno" TargetMode="External"/>
  <Relationship Id="rId4"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6-dietas-que-imitan-el-ayuno"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6-dietas-que-imitan-el-ayuno"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6-dietas-que-imitan-el-ayuno"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6-dietas-que-imitan-el-ayuno"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6-dietas-que-imitan-el-ayuno"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6-dietas-que-imitan-el-ayuno"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6-dietas-que-imitan-el-ayuno"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6-dietas-que-imitan-el-ayuno"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6-dietas-que-imitan-el-ayuno"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6-dietas-que-imitan-el-ayuno"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6-dietas-que-imitan-el-ayuno" TargetMode="Externa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6-dietas-que-imitan-el-ayuno"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6-dietas-que-imitan-el-ayuno" TargetMode="Externa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6-dietas-que-imitan-el-ayuno"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6-dietas-que-imitan-el-ayuno"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6-dietas-que-imitan-el-ayuno" TargetMode="External"/>
  <Relationship Id="rId3" Type="http://schemas.openxmlformats.org/officeDocument/2006/relationships/notesSlide" Target="../notesSlides/notesSlide75.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iet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imita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yun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utofagi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ongevidad:]]></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ab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22-r01-oa06-dietas-que-imitan-el-ayuno"/>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6-dietas-que-imitan-el-ayuno"/>
              </a:rPr>
              <a:t><![CDATA[Dietas que imitan el ayuno, autofagia y longevidad: qué no s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plicar qué propone una dieta que imita el ayuno, qué es la autofagia y por qué «activarla» no equivale a un beneficio humano demostrado, para distinguir evidencia animal, estudios pequeños y promesas de longevidad, y decidir con criterios de riesgo y costo.]]></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xta lección del curso. Describe qué proponen los ciclos que imitan el ayuno, separa el proceso celular de la promesa comercial, revisa qué se ha medido en animales y en personas, y cierra con riesgos, costo y preguntas para leer el próximo anunci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6-dietas-que-imitan-el-ayuno"/>
              </a:rPr>
              <a:t><![CDATA[Dietas que imitan el ayuno, autofagia y longevidad: qué no s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5]]></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autofagia · longevidad · dieta que imita el ayuno · evidencia · adulto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ietas que imitan el ayuno, autofagia y longevidad: qué no se sabe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6-dietas-que-imitan-el-ayuno"/>
              </a:rPr>
              <a:t><![CDATA[Dietas que imitan el ayuno, autofagia y longevidad: qué no s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5]]></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dultos de 18 años o más que quieren entender las modalidades de ayuno sin protocolos ni promesas. Esta lección es informativa: no prescribe ciclos, no fija duraciones ni cantidades y no sustituye una consulta. No habilita para ejercer ninguna profesión sanitari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ietas que imitan el ayuno, autofagia y longevidad: qué no se sabe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6-dietas-que-imitan-el-ayuno"/>
              </a:rPr>
              <a:t><![CDATA[Dietas que imitan el ayuno, autofagia y longevidad: qué no s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Verónica, nombre inventado, tiene 45 años, vive en la Ciudad de México y escucha un pódcast mientras cocina. La conductora explica que existe una dieta de varios días que «activa la autofagia», «rejuvenece el sistema inmune» y «te da años de vida». Al final viene la oferta: un kit con todo lo necesario para el ciclo, que se repite varias veces al añ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ietas que imitan el ayuno, autofagia y longevidad: qué no se sabe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6-dietas-que-imitan-el-ayuno"/>
              </a:rPr>
              <a:t><![CDATA[Dietas que imitan el ayuno, autofagia y longevidad: qué no s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erónica no tiene una enfermedad diagnosticada, pero su hermana tuvo un trastorno de la conducta alimentaria y ella misma se ha pasado temporadas contando cada cosa que come. Le interesa la idea, pero no quiere pagar por una promesa que no entiende. Su esposo le hace una pregunta simple: «¿y eso quién lo dice?».]]></a:t>
            </a:r>
          </a:p>
        </p:txBody>
      </p:sp>
      <p:sp>
        <p:nvSpPr>
          <p:cNvPr id="8" name=""/>
          <p:cNvSpPr txBox="1"/>
          <p:nvPr/>
        </p:nvSpPr>
        <p:spPr>
          <a:xfrm>
            <a:off x="514350" y="28670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no le vende el kit ni se lo prohíbe: le enseña a leer qué se midió, en quién y qué sigue siendo una incógnit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propone una dieta que imita el ayun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6-dietas-que-imitan-el-ayuno"/>
              </a:rPr>
              <a:t><![CDATA[Dietas que imitan el ayuno, autofagia y longevidad: qué no s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5]]></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ieta que imita el ayuno propone algo intermedio: en lugar de pasar días sin comer, se sigue durante varios días una pauta muy restringida, diseñada para que el cuerpo se comporte como si estuviera ayunando, y después se vuelve a la alimentación habitual. Se repite por ciclos, a veces con productos o kits comerciales. La promesa es obtener los efectos del ayuno prolongado sin dejar de comer del todo y sin la supervisión que exige un ayuno de varios días. En la práctica, eso significa que la persona sigue comiendo, pero muy poco y con una selección concreta de alimento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propone una dieta que imita el ayun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6-dietas-que-imitan-el-ayuno"/>
              </a:rPr>
              <a:t><![CDATA[Dietas que imitan el ayuno, autofagia y longevidad: qué no s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diseño tiene una lógica plausible: reducir la energía y ciertos nutrimentos mientras se mantiene algo de comida. Pero «plausible» no es «demostrado». La pauta concreta varía entre versiones, muchas son comerciales y no publican su composición completa, y lo que se sabe de sus efectos en personas viene de pocos estudios, con muestras pequeñas y seguimientos cortos. Antes de comprar un ciclo conviene separar qué se propone, qué se midió y qué se promete, porque las tres cosas suelen venir mezcladas en la misma págin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autofagia: un proceso real, no un interrupto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6-dietas-que-imitan-el-ayuno"/>
              </a:rPr>
              <a:t><![CDATA[Dietas que imitan el ayuno, autofagia y longevidad: qué no s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5]]></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autofagia es el sistema de reciclaje de la célula: degrada componentes dañados y los reutiliza. Es un proceso basal, que ocurre también sin ayunar, y se intensifica con el estrés, incluida la falta de nutrimentos. Que sea basal significa que no hace falta un estado extremo para que ocurra: el cuerpo la usa para mantener el orden interno todos los días. Hasta aquí, la biología es sólida y se estudia desde hace décadas. El problema empieza cuando se convierte en un interruptor que se «enciende» a cierta hora o con cierto producto, y cuando se le atribuye rejuvenecer, curar o alargar la vida sin má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autofagia: un proceso real, no un interrupto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6-dietas-que-imitan-el-ayuno"/>
              </a:rPr>
              <a:t><![CDATA[Dietas que imitan el ayuno, autofagia y longevidad: qué no s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revisiones científicas describen la autofagia como una respuesta adaptativa, pero también advierten que sus mecanismos precisos no están claros y que una respuesta excesiva o prolongada puede ser dañina. Es decir: no es una función que convenga maximizar sin medida.]]></a:t>
            </a:r>
          </a:p>
        </p:txBody>
      </p:sp>
      <p:sp>
        <p:nvSpPr>
          <p:cNvPr id="8" name=""/>
          <p:cNvSpPr txBox="1"/>
          <p:nvPr/>
        </p:nvSpPr>
        <p:spPr>
          <a:xfrm>
            <a:off x="514350" y="28670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en personas no basta con suponer que ocurre: hay que medirla, y medirla bien es difícil, porque muchas pruebas sólo detectan niveles de proteínas y no la actividad real del proces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autofagia: un proceso real, no un interrupto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6-dietas-que-imitan-el-ayuno"/>
              </a:rPr>
              <a:t><![CDATA[Dietas que imitan el ayuno, autofagia y longevidad: qué no s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5]]></a:t>
            </a:r>
          </a:p>
        </p:txBody>
      </p:sp>
      <p:sp>
        <p:nvSpPr>
          <p:cNvPr id="7" name="" descr=""/>
          <p:cNvSpPr/>
          <p:nvPr/>
        </p:nvSpPr>
        <p:spPr>
          <a:xfrm>
            <a:off x="514350" y="2209800"/>
            <a:ext cx="8115300" cy="21240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2209800"/>
            <a:ext cx="38100" cy="21240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roteína elevada puede reflejar más producción, menos degradación o un artefacto de la muestra; por eso el flujo es la medida que los especialistas consideran más rigurosa.]]></a:t>
            </a:r>
          </a:p>
        </p:txBody>
      </p:sp>
      <p:sp>
        <p:nvSpPr>
          <p:cNvPr id="10" name=""/>
          <p:cNvSpPr txBox="1"/>
          <p:nvPr/>
        </p:nvSpPr>
        <p:spPr>
          <a:xfrm>
            <a:off x="685800" y="22860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1" name=""/>
          <p:cNvSpPr txBox="1"/>
          <p:nvPr/>
        </p:nvSpPr>
        <p:spPr>
          <a:xfrm>
            <a:off x="685800" y="26860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xplica qué proponen las dietas que imitan el ayuno y qué se sabe de la autofagia y la longevidad. No prescribe ciclos, no fija duraciones ni cantidades y no sustituye la valoración de un profesional sanitario. No habilita para ejercer ninguna profesión de salu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autofagia: un proceso real, no un interrupto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6-dietas-que-imitan-el-ayuno"/>
              </a:rPr>
              <a:t><![CDATA[Dietas que imitan el ayuno, autofagia y longevidad: qué no s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5]]></a:t>
            </a:r>
          </a:p>
        </p:txBody>
      </p:sp>
      <p:sp>
        <p:nvSpPr>
          <p:cNvPr id="7" name="" descr=""/>
          <p:cNvSpPr/>
          <p:nvPr/>
        </p:nvSpPr>
        <p:spPr>
          <a:xfrm>
            <a:off x="514350" y="1219200"/>
            <a:ext cx="8115300" cy="17335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E7BCA7">
              <a:alpha val="100000"/>
            </a:srgbClr>
          </a:solidFill>
          <a:ln w="9525">
            <a:noFill/>
          </a:ln>
        </p:spPr>
        <p:txBody>
          <a:bodyPr vertOverflow="clip" rtlCol="0" anchor="ctr"/>
          <a:lstStyle/>
          <a:p>
            <a:pPr algn="ctr"/>
            <a:r>
              <a:t/>
            </a:r>
          </a:p>
        </p:txBody>
      </p:sp>
      <p:sp>
        <p:nvSpPr>
          <p:cNvPr id="9" name="" descr=""/>
          <p:cNvSpPr/>
          <p:nvPr/>
        </p:nvSpPr>
        <p:spPr>
          <a:xfrm>
            <a:off x="514350" y="2876550"/>
            <a:ext cx="8115300" cy="14954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10" name="" descr=""/>
          <p:cNvSpPr/>
          <p:nvPr/>
        </p:nvSpPr>
        <p:spPr>
          <a:xfrm>
            <a:off x="514350" y="2876550"/>
            <a:ext cx="38100" cy="1495425"/>
          </a:xfrm>
          <a:prstGeom prst="roundRect">
            <a:avLst/>
          </a:prstGeom>
          <a:solidFill>
            <a:srgbClr val="B7DCCB">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 mecanismo no es un resultado]]></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e una práctica cambie un marcador celular no significa que alargue la vida ni que mejore la salud. La autofagia se estudia, pero su beneficio clínico en personas no está demostrado y su exceso puede ser dañino.]]></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gunta por el estudio antes que por el precio]]></a:t>
            </a:r>
          </a:p>
        </p:txBody>
      </p:sp>
      <p:sp>
        <p:nvSpPr>
          <p:cNvPr id="14" name=""/>
          <p:cNvSpPr txBox="1"/>
          <p:nvPr/>
        </p:nvSpPr>
        <p:spPr>
          <a:xfrm>
            <a:off x="685800" y="335280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el anuncio no dice en qué especie, con cuántas personas y durante cuánto tiempo se midió, no tienes un dato: tienes una frase. Esa pregunta se hace antes de pagar, no despué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 ratones a personas: dónde se rompe la promes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6-dietas-que-imitan-el-ayuno"/>
              </a:rPr>
              <a:t><![CDATA[Dietas que imitan el ayuno, autofagia y longevidad: qué no s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5]]></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videncia en animales es llamativa: en ratones, varios ciclos de una dieta que imita el ayuno se asocian con mejoras metabólicas y, en algunos estudios, con mayor supervivencia. Eso justifica investigar, no recomendar. Los estudios en animales permiten controlar la comida, la genética y el ambiente; en personas esas condiciones no se reproducen ni siquiera en un ensayo bien diseñado. La NIA lo resume con claridad: se han hecho pocos ensayos clínicos y pequeños, la mayoría centrados en personas con obesidad, y falta saber si estos patrones son seguros o sostenibles a largo plaz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 ratones a personas: dónde se rompe la promes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6-dietas-que-imitan-el-ayuno"/>
              </a:rPr>
              <a:t><![CDATA[Dietas que imitan el ayuno, autofagia y longevidad: qué no s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5]]></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humanos el panorama es más frágil. Una revisión de 2026 sobre ayuno, dieta y autofagia lo dice sin rodeos: los datos humanos son mucho más limitados, muchos estudios miden niveles de genes o proteínas que no prueban por sí solos la actividad de la vía, y los pocos que midieron el flujo autofágico obtuvieron resultados negativos o poco concluyentes. Eso no significa que la autofagia no exista; significa que «activa la autofagia» no es una promesa humana demostrada. La consecuencia práctica es que un anuncio puede citar un artículo real y, aun así, exagerar lo que ese artículo permite conclui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 ratones a personas: dónde se rompe la promesa]]></a:t>
            </a:r>
          </a:p>
        </p:txBody>
      </p:sp>
      <p:pic>
        <p:nvPicPr>
          <p:cNvPr id="3" name="" descr="De la promesa al dato: cinco preguntas">
            <a:hlinkClick r:id="rId3" tooltip="De la promesa al dato: cinco preguntas"/>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Qué se come, en quién se midió y qué se quiere que concluya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2-r01-oa06-dietas-que-imitan-el-ayuno"/>
              </a:rPr>
              <a:t><![CDATA[Ver imagen original en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ngevidad: lo que se mide y lo que se promete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6-dietas-que-imitan-el-ayuno"/>
              </a:rPr>
              <a:t><![CDATA[Dietas que imitan el ayuno, autofagia y longevidad: qué no s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5]]></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argar la vida es la promesa más grande y la más difícil de sostener. En gusanos, moscas y ratones se han observado aumentos de longevidad con restricciones de alimento; en monos los resultados han sido mixtos.]]></a:t>
            </a:r>
          </a:p>
        </p:txBody>
      </p:sp>
      <p:sp>
        <p:nvSpPr>
          <p:cNvPr id="8" name=""/>
          <p:cNvSpPr txBox="1"/>
          <p:nvPr/>
        </p:nvSpPr>
        <p:spPr>
          <a:xfrm>
            <a:off x="514350" y="25336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personas no se puede medir «más años» en un ensayo de meses: se miden marcadores intermedios, como glucosa, inflamación o presión, y se supone que mejorar esos marcadores se traducirá en salud. Ese salto es una hipótesis, no un resultad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ngevidad: lo que se mide y lo que se promete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6-dietas-que-imitan-el-ayuno"/>
              </a:rPr>
              <a:t><![CDATA[Dietas que imitan el ayuno, autofagia y longevidad: qué no s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5]]></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marcador puede mejorar sin que la persona viva más ni enferme menos, y también puede mejorar por otras razones, como dormir mejor o moverse más, que suelen acompañar al cambio de diet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ngevidad: lo que se mide y lo que se promete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6-dietas-que-imitan-el-ayuno"/>
              </a:rPr>
              <a:t><![CDATA[Dietas que imitan el ayuno, autofagia y longevidad: qué no s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5]]></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NIA es explícita: no hay evidencia suficiente para recomendar cualquier dieta de restricción calórica o de ayuno al público, y no se sabe si son seguras o practicables a largo plazo. Los estudios observacionales que comparan a quienes ayunan con quienes no lo hacen suelen no controlar otros factores, como la calidad de la dieta o el nivel de actividad. A menudo quienes ayunan también duermen mejor, fuman menos o tienen más acceso a atención médica, y esos factores explican parte de la diferencia. Cuando un anuncio dice «vive más», conviene preguntar en qué especie, durante cuánto tiempo y con qué comparación se obtuvo esa fras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ngevidad: lo que se mide y lo que se promet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6-dietas-que-imitan-el-ayuno"/>
              </a:rPr>
              <a:t><![CDATA[Dietas que imitan el ayuno, autofagia y longevidad: qué no s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5]]></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rases que se oyen sobre autofagia y longevidad, qué son en realidad y qué hacer con ellas. La tercera columna no juzga a quien las dice: ordena la decisió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6-dietas-que-imitan-el-ayuno"/>
              </a:rPr>
              <a:t><![CDATA[Dietas que imitan el ayuno, autofagia y longevidad: qué no s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5]]></a:t>
            </a:r>
          </a:p>
        </p:txBody>
      </p:sp>
      <p:graphicFrame>
        <p:nvGraphicFramePr>
          <p:cNvPr id="7" name="" descr=""/>
          <p:cNvGraphicFramePr>
            <a:graphicFrameLocks noGrp="1"/>
          </p:cNvGraphicFramePr>
          <p:nvPr/>
        </p:nvGraphicFramePr>
        <p:xfrm>
          <a:off x="514350" y="1257300"/>
          <a:ext cx="8115300" cy="3057525"/>
        </p:xfrm>
        <a:graphic>
          <a:graphicData uri="http://schemas.openxmlformats.org/drawingml/2006/table">
            <a:tbl>
              <a:tblPr firstRow="1" bandRow="1"/>
              <a:tblGrid>
                <a:gridCol w="2066925"/>
                <a:gridCol w="3133725"/>
                <a:gridCol w="29146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se di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es en realidad]]></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tiva la autofag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mecanismo celular descrito, sin beneficio humano demostr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dir el estudio, la especie y el resultado med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juvenece el sistema inmun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promesa sin ensayo que la sosten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tarla como publicidad hasta ver personas y desenlac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ma años de v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resultado observado en animales, no en person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guntar duración, especie y compa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6-dietas-que-imitan-el-ayuno"/>
              </a:rPr>
              <a:t><![CDATA[Dietas que imitan el ayuno, autofagia y longevidad: qué no s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5]]></a:t>
            </a:r>
          </a:p>
        </p:txBody>
      </p:sp>
      <p:graphicFrame>
        <p:nvGraphicFramePr>
          <p:cNvPr id="7" name="" descr=""/>
          <p:cNvGraphicFramePr>
            <a:graphicFrameLocks noGrp="1"/>
          </p:cNvGraphicFramePr>
          <p:nvPr/>
        </p:nvGraphicFramePr>
        <p:xfrm>
          <a:off x="514350" y="1257300"/>
          <a:ext cx="8115300" cy="2790825"/>
        </p:xfrm>
        <a:graphic>
          <a:graphicData uri="http://schemas.openxmlformats.org/drawingml/2006/table">
            <a:tbl>
              <a:tblPr firstRow="1" bandRow="1"/>
              <a:tblGrid>
                <a:gridCol w="2066925"/>
                <a:gridCol w="3133725"/>
                <a:gridCol w="29146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se di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es en realidad]]></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nco días y vuelves a comer norm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ciclo restringido con riesgos y cos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visar seguridad, adherencia y qué pasa despué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dice la ci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frase sin referencia verific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uscar el artículo, la muestra y quién lo financi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i marcador mejor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cambio intermedio en una persona o muestra pequeñ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convertirlo en prueba de longev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iesgos, costo y vida real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6-dietas-que-imitan-el-ayuno"/>
              </a:rPr>
              <a:t><![CDATA[Dietas que imitan el ayuno, autofagia y longevidad: qué no s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ciclos restringidos no son gratis para el cuerpo ni para el bolsillo. Pueden aparecer hambre intensa, dolor de cabeza, mareo, cansancio, irritabilidad y dificultad para concentrarse; en ciclos repetidos, pérdida de masa muscular y atracones al volver a comer. En personas con antecedentes de trastorno de la conducta alimentaria, la restricción puede reforzar el ciclo de culpa y compensación. Y en embarazo, lactancia, diabetes tratada, enfermedad renal o hepática, fragilidad o medicación con horarios, el riesgo es mayo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iesgos, costo y vida real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6-dietas-que-imitan-el-ayuno"/>
              </a:rPr>
              <a:t><![CDATA[Dietas que imitan el ayuno, autofagia y longevidad: qué no s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5]]></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osto también cuenta. Los kits y programas suelen venderse por ciclo y repetirse varias veces al año, y no siempre incluyen seguimiento. A eso se suma el costo de oportunidad: el dinero y la atención que se ponen en un producto podrían ir a comida habitual, apoyo profesional o sueño. La pregunta no es sólo si el ciclo «funciona», sino a qué precio, durante cuánto tiempo y qué se deja de hacer mientras se sostiene. Además, el ciclo exige planear compras, horarios y, en algunos casos, días de baja energía que interfieren con el trabajo o el cuidado de otras personas. Ese costo rara vez aparece en la página de vent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iesgos, costo y vida real]]></a:t>
            </a:r>
          </a:p>
        </p:txBody>
      </p:sp>
      <p:pic>
        <p:nvPicPr>
          <p:cNvPr id="3" name="" descr="Tres capas de evidencia">
            <a:hlinkClick r:id="rId3" tooltip="Tres capas de evidencia"/>
          </p:cNvPr>
          <p:cNvPicPr>
            <a:picLocks noChangeAspect="1"/>
          </p:cNvPicPr>
          <p:nvPr>
            <p:ph type="pic" idx="1"/>
          </p:nvPr>
        </p:nvPicPr>
        <p:blipFill>
          <a:blip r:embed="rId2"/>
          <a:stretch>
            <a:fillRect/>
          </a:stretch>
        </p:blipFill>
        <p:spPr>
          <a:xfrm>
            <a:off x="1533525" y="1257300"/>
            <a:ext cx="60674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o que cada tipo de estudio puede y no puede sostene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2-r01-oa06-dietas-que-imitan-el-ayuno"/>
              </a:rPr>
              <a:t><![CDATA[Ver imagen original en el O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leer la próxima promes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6-dietas-que-imitan-el-ayuno"/>
              </a:rPr>
              <a:t><![CDATA[Dietas que imitan el ayuno, autofagia y longevidad: qué no s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 un anuncio de autofagia o longevidad, haz cinco preguntas. Qué se come exactamente y durante cuántos días; con qué se compara; en qué especie y en cuántas personas se midió; qué resultado cambió y si ese resultado es un marcador o un desenlace de salud; y quién vende el programa. Pide el artículo o al menos el nombre del estudio; si no lo pueden dar, la afirmación no es verificable. Si la respuesta se apoya sólo en ratones, en testimonios o en una palabra técnica sin dato, no hay promesa: hay mercadotecni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leer la próxima promes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6-dietas-que-imitan-el-ayuno"/>
              </a:rPr>
              <a:t><![CDATA[Dietas que imitan el ayuno, autofagia y longevidad: qué no s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alabra «autofagia» tiene un efecto especial porque suena a mecanismo profundo y a ciencia de vanguardia. Pero un mecanismo no es un beneficio. Para recomendar una práctica hacen falta ensayos en personas, con comparación, duración suficiente y desenlaces que importen.]]></a:t>
            </a:r>
          </a:p>
        </p:txBody>
      </p:sp>
      <p:sp>
        <p:nvSpPr>
          <p:cNvPr id="8" name=""/>
          <p:cNvSpPr txBox="1"/>
          <p:nvPr/>
        </p:nvSpPr>
        <p:spPr>
          <a:xfrm>
            <a:off x="514350" y="28670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ientras eso no exista, lo honesto es decir «no se sabe», y esa frase vale más que cualquier «activa», sobre todo cuando la decisión incluye dinero, restricción y tiemp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leer la próxima promes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6-dietas-que-imitan-el-ayuno"/>
              </a:rPr>
              <a:t><![CDATA[Dietas que imitan el ayuno, autofagia y longevidad: qué no s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5]]></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aun así te interesa probar un patrón de alimentación, coméntalo con un profesional que conozca tu historial clínico, sobre todo si tienes alguna de las condiciones mencionadas en esta lecció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6-dietas-que-imitan-el-ayuno"/>
              </a:rPr>
              <a:t><![CDATA[Dietas que imitan el ayuno, autofagia y longevidad: qué no s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leer la próxima promesa · Procedimiento: auditar una promesa de autofagia o longevidad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cribe la promesa en una fras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n adornos: «este ciclo activa la autofagia y alarga la vida». Si la frase no se puede escribir, tampoco se puede evaluar. Anota también qué te pide hacer: comprar, restringir, repetir cada m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6-dietas-que-imitan-el-ayuno"/>
              </a:rPr>
              <a:t><![CDATA[Dietas que imitan el ayuno, autofagia y longevidad: qué no s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leer la próxima promesa · Procedimiento: auditar una promesa de autofagia o longevidad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Identifica el resultado que promet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para el mecanismo del desenlace. «Activar la autofagia» es un proceso; «vivir más» o «enfermar menos» son desenlaces. Pregunta cuál de los dos se midió y con qué prueb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6-dietas-que-imitan-el-ayuno"/>
              </a:rPr>
              <a:t><![CDATA[Dietas que imitan el ayuno, autofagia y longevidad: qué no s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leer la próxima promesa · Procedimiento: auditar una promesa de autofagia o longevidad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Busca el estudio y su especie]]></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caliza el artículo que se cita. Anota si se hizo en células, en ratones o en personas, cuántas participaron y cuánto duró. Un estudio de ratones no se convierte en recomendación humana por repetirlo en un pódcas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6-dietas-que-imitan-el-ayuno"/>
              </a:rPr>
              <a:t><![CDATA[Dietas que imitan el ayuno, autofagia y longevidad: qué no s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leer la próxima promesa · Procedimiento: auditar una promesa de autofagia o longevidad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 la comparación y la durac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gunta con qué se comparó la pauta y durante cuánto tiempo. Sin grupo de comparación y sin seguimiento suficiente, un cambio puede deberse a la comida, al peso perdido o al paso del tiemp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6-dietas-que-imitan-el-ayuno"/>
              </a:rPr>
              <a:t><![CDATA[Dietas que imitan el ayuno, autofagia y longevidad: qué no s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leer la próxima promesa · Procedimiento: auditar una promesa de autofagia o longevidad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uma el costo y el riesg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lcula cuánto cuesta un ciclo, cuántas veces al año se repite y qué incluye. Añade los riesgos: hambre, mareo, pérdida de masa muscular, atracones y el efecto sobre una relación difícil con la comid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6-dietas-que-imitan-el-ayuno"/>
              </a:rPr>
              <a:t><![CDATA[Dietas que imitan el ayuno, autofagia y longevidad: qué no s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leer la próxima promesa · Procedimiento: auditar una promesa de autofagia o longevidad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cide y escribe cuándo revisas]]></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ige una decisión y un criterio observable: energía, hambre, sueño, costo, relación con la comida. Si decides esperar, también es una decisión informada. Si hay una condición de salud o antecedentes de trastorno alimentario, la conversación es con un profesional.]]></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leer la próxima promesa · Caso ficticio: Verónica audita el kit · Paso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6-dietas-que-imitan-el-ayuno"/>
              </a:rPr>
              <a:t><![CDATA[Dietas que imitan el ayuno, autofagia y longevidad: qué no s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Verónica, nombre inventado, 45 años, escucha un pódcast que promete «activar la autofagia» y «rejuvenecer el sistema inmune» con un kit de varios días que se repite varias veces al año. Su hermana tuvo un trastorno de la conducta alimentaria y ella misma ha contado calorías por temporada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leer la próxima promesa · Caso ficticio: Verónica audita el kit · Paso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6-dietas-que-imitan-el-ayuno"/>
              </a:rPr>
              <a:t><![CDATA[Dietas que imitan el ayuno, autofagia y longevidad: qué no s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aparece al auditar]]></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erónica escribe la promesa y busca el estudio que cita el pódcast: es en ratones y mide marcadores, no años de vida. La página del kit no publica la composición completa ni el seguimiento; el precio se multiplica por los ciclos del año. En la letra pequeña aparecen advertencias para embarazo, lactancia y personas con enfermedades crónicas, y ninguna para su historial con la comid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leer la próxima promesa · Caso ficticio: Verónica audita el kit · Paso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6-dietas-que-imitan-el-ayuno"/>
              </a:rPr>
              <a:t><![CDATA[Dietas que imitan el ayuno, autofagia y longevidad: qué no s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decide y por qué]]></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erónica no compra el kit. No porque la autofagia sea falsa, sino porque el beneficio que le prometieron no está demostrado en personas y el riesgo de repetir ciclos restringidos choca con su historia. Decide hablar con su profesional de salud sobre su relación con la comida y usar ese dinero en comida habitual y sueño. La lección no le dice qué hacer: le da el método para que la decisión no la tome el anunci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leer la próxima promesa]]></a:t>
            </a:r>
          </a:p>
        </p:txBody>
      </p:sp>
      <p:pic>
        <p:nvPicPr>
          <p:cNvPr id="3" name="" descr="Antes de pagar un ciclo, seis preguntas">
            <a:hlinkClick r:id="rId3" tooltip="Antes de pagar un ciclo, seis preguntas"/>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 contestan con el anuncio delante, no de memori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2-r01-oa06-dietas-que-imitan-el-ayuno"/>
              </a:rPr>
              <a:t><![CDATA[Ver imagen original en el O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6-dietas-que-imitan-el-ayuno"/>
              </a:rPr>
              <a:t><![CDATA[Dietas que imitan el ayuno, autofagia y longevidad: qué no s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5]]></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undir autofagia con una limpieza. La autofagia recicla componentes dentro de la célula; no es un desintoxicante ni un servicio de mantenimiento. Usar la palabra para vender un kit cambia el significado científico por uno publicitario.]]></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mar un marcador como prueba de función. Que suba o baje una proteína asociada a la autofagia no demuestra que el proceso esté funcionando mejor ni que haya un beneficio clínico. Medir el flujo es más difícil y menos frecuent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6-dietas-que-imitan-el-ayuno"/>
              </a:rPr>
              <a:t><![CDATA[Dietas que imitan el ayuno, autofagia y longevidad: qué no s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5]]></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sar de ratones a personas sin escala. Un resultado en ratones justifica investigación, no una recomendación. Las dosis, la duración y el metabolismo no se trasladan automáticamente, y las personas no viven en un laboratorio.]]></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gnorar el costo de repetir el ciclo. Un kit no se compra una vez: se repite. Sumar el gasto del año, el seguimiento y el tiempo permite comparar la promesa con otras formas de cuidar la salu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6-dietas-que-imitan-el-ayuno"/>
              </a:rPr>
              <a:t><![CDATA[Dietas que imitan el ayuno, autofagia y longevidad: qué no s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5]]></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lvidar la relación con la comida. Los ciclos restringidos pueden reforzar la culpa, el conteo obsesivo y los atracones, sobre todo con antecedentes de trastorno de la conducta alimentaria. Ese riesgo no aparece en la página de vent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6-dietas-que-imitan-el-ayuno"/>
              </a:rPr>
              <a:t><![CDATA[Dietas que imitan el ayuno, autofagia y longevidad: qué no s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5]]></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romesa habla de autofagia o longevidad, pide el estudio, la especie, la muestra y el desenlace antes de considerar el preci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único dato es un estudio en animales o un testimonio, trátalo como pista para investigar, no como base para decidir.]]></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programa se repite varias veces al año, calcula el costo anual y el seguimiento incluido, no sólo el del primer cicl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6-dietas-que-imitan-el-ayuno"/>
              </a:rPr>
              <a:t><![CDATA[Dietas que imitan el ayuno, autofagia y longevidad: qué no s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5]]></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hay embarazo, lactancia, diabetes tratada, enfermedad renal o hepática, fragilidad, bajo peso o antecedentes de trastorno de la conducta alimentaria, consulta antes y no empieces por tu cuenta.]]></a:t>
            </a:r>
          </a:p>
        </p:txBody>
      </p:sp>
      <p:sp>
        <p:nvSpPr>
          <p:cNvPr id="9" name=""/>
          <p:cNvSpPr txBox="1"/>
          <p:nvPr/>
        </p:nvSpPr>
        <p:spPr>
          <a:xfrm>
            <a:off x="514350" y="26003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26003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aparecen atracones, culpa intensa o conteo obsesivo al seguir un ciclo, detenlo y busca apoyo profesional.]]></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6-dietas-que-imitan-el-ayuno"/>
              </a:rPr>
              <a:t><![CDATA[Dietas que imitan el ayuno, autofagia y longevidad: qué no s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5]]></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ulta antes de empezar cualquier ciclo restringido si estás embarazada o amamantando, si tienes diabetes tratada, enfermedad renal o hepática, fragilidad, bajo peso, medicación con horarios o antecedentes de trastorno de la conducta alimentaria; los menores de 18 años no son el público de este curs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6-dietas-que-imitan-el-ayuno"/>
              </a:rPr>
              <a:t><![CDATA[Dietas que imitan el ayuno, autofagia y longevidad: qué no s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5]]></a:t>
            </a:r>
          </a:p>
        </p:txBody>
      </p:sp>
      <p:sp>
        <p:nvSpPr>
          <p:cNvPr id="7" name="" descr=""/>
          <p:cNvSpPr/>
          <p:nvPr/>
        </p:nvSpPr>
        <p:spPr>
          <a:xfrm>
            <a:off x="514350" y="1219200"/>
            <a:ext cx="8115300" cy="25812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5812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usca atención si aparecen desmayo, mareo intenso que no cede, palpitaciones, confusión o una incapacidad para comer o beber que se prolonga. También merece consulta el ciclo que se acompaña de atracones, culpa persistente o pensamientos obsesivos sobre la comida.]]></a:t>
            </a:r>
          </a:p>
        </p:txBody>
      </p:sp>
      <p:sp>
        <p:nvSpPr>
          <p:cNvPr id="10" name=""/>
          <p:cNvSpPr txBox="1"/>
          <p:nvPr/>
        </p:nvSpPr>
        <p:spPr>
          <a:xfrm>
            <a:off x="685800" y="2790825"/>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no prescribe ciclos ni ajusta tratamientos: explica qué se sabe y señala cuándo la decisión corresponde a un profesional.]]></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6-dietas-que-imitan-el-ayuno"/>
              </a:rPr>
              <a:t><![CDATA[Dietas que imitan el ayuno, autofagia y longevidad: qué no s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distingue a una dieta que imita el ayuno de un ayuno de varios día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no restringe nada.]]></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se come una pauta muy restringida en lugar de pasar los días sin comer.]]></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sólo se practica en verano.]]></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sustituye cualquier tratamient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6-dietas-que-imitan-el-ayuno"/>
              </a:rPr>
              <a:t><![CDATA[Dietas que imitan el ayuno, autofagia y longevidad: qué no s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anuncio asegura que un ciclo «activa la autofagia». ¿Cuál es la pregunta más útil?]]></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uánto cuesta el envío?]]></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n qué especie y en cuántas personas se midió, y qué resultado cambió?]]></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uántos seguidores tiene quien lo recomienda?]]></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e puede combinar con café?]]></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6-dietas-que-imitan-el-ayuno"/>
              </a:rPr>
              <a:t><![CDATA[Dietas que imitan el ayuno, autofagia y longevidad: qué no s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e un estudio en ratones muestre mayor supervivencia con una dieta que imita el ayuno demuestra que en personas alarga la vid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6-dietas-que-imitan-el-ayuno"/>
              </a:rPr>
              <a:t><![CDATA[Dietas que imitan el ayuno, autofagia y longevidad: qué no s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autofagia ocurre también sin ayunar; es un proceso basal de la célul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6-dietas-que-imitan-el-ayuno"/>
              </a:rPr>
              <a:t><![CDATA[Dietas que imitan el ayuno, autofagia y longevidad: qué no s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término con su significado.]]></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Autofagia]]></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Dieta que imita el ayun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videncia animal]]></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Marcador intermedio]]></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Longevidad]]></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iclos restringidos con algo de comid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6-dietas-que-imitan-el-ayuno"/>
              </a:rPr>
              <a:t><![CDATA[Dietas que imitan el ayuno, autofagia y longevidad: qué no s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5]]></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No se traslada sola a personas]]></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No es un desenlace de salud]]></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ños de vida, no medibles en un ensayo corto]]></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Reciclaje de componentes celulare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6-dietas-que-imitan-el-ayuno"/>
              </a:rPr>
              <a:t><![CDATA[Dietas que imitan el ayuno, autofagia y longevidad: qué no s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autofagia es el sistema de ___ de la célula. En personas, medir su actividad real es difícil: muchos estudios sólo detectan niveles de proteínas y no el ___ autofágico.]]></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6-dietas-que-imitan-el-ayuno"/>
              </a:rPr>
              <a:t><![CDATA[Dietas que imitan el ayuno, autofagia y longevidad: qué no s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afirmación según el tipo de dato que es.]]></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ato en animales]]></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ato en humanos]]></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romesa sin sustent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Mayor supervivencia en ratones]]></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nsayo pequeño con marcadores metabólicos]]></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Rejuvenece el sistema inmun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6-dietas-que-imitan-el-ayuno"/>
              </a:rPr>
              <a:t><![CDATA[Dietas que imitan el ayuno, autofagia y longevidad: qué no s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5]]></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Flujo autofágico negativo o poco concluyente]]></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Añade décadas de vida]]></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Cambios en glucosa a corto plazo]]></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6-dietas-que-imitan-el-ayuno"/>
              </a:rPr>
              <a:t><![CDATA[Dietas que imitan el ayuno, autofagia y longevidad: qué no s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razonamiento fall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scribo la promesa exacta que hace el anuncio.]]></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Busco el estudio que cita y anoto la especie y la muestra.]]></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estudio en ratones demuestra que en personas alarga la vida.]]></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viso si el resultado es un marcador o un desenlace de salud.]]></a:t>
            </a:r>
          </a:p>
        </p:txBody>
      </p:sp>
      <p:sp>
        <p:nvSpPr>
          <p:cNvPr id="13" name=""/>
          <p:cNvSpPr txBox="1"/>
          <p:nvPr/>
        </p:nvSpPr>
        <p:spPr>
          <a:xfrm>
            <a:off x="628650" y="3438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Calculo el costo de repetir el ciclo durante un año.]]></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6-dietas-que-imitan-el-ayuno"/>
              </a:rPr>
              <a:t><![CDATA[Dietas que imitan el ayuno, autofagia y longevidad: qué no s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22-r01-oa06-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22-r01-oa06-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2-r01-oa06-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2-r01-oa06-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22-r01-oa06-ex05]]></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6-dietas-que-imitan-el-ayuno"/>
              </a:rPr>
              <a:t><![CDATA[Dietas que imitan el ayuno, autofagia y longevidad: qué no s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5]]></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22-r01-oa06-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22-r01-oa06-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22-r01-oa06-ex08]]></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Distingues un mecanismo de un beneficio, identificas la capa de evidencia y sabes qué preguntar antes de pagar un ciclo.]]></a:t>
            </a:r>
          </a:p>
        </p:txBody>
      </p:sp>
      <p:sp>
        <p:nvSpPr>
          <p:cNvPr id="11" name=""/>
          <p:cNvSpPr txBox="1"/>
          <p:nvPr/>
        </p:nvSpPr>
        <p:spPr>
          <a:xfrm>
            <a:off x="514350" y="29622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matriz de las tres capas y vuelve a auditar el anuncio con las seis preguntas de la list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6-dietas-que-imitan-el-ayuno"/>
              </a:rPr>
              <a:t><![CDATA[Dietas que imitan el ayuno, autofagia y longevidad: qué no s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iensa en un anuncio de autofagia o longevidad que hayas visto. Escribe qué prometía, en qué especie se había medido y qué no decía. Después anota qué parte de esa promesa te resultaba más atractiva y por qué.]]></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leer la autofag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6-dietas-que-imitan-el-ayuno"/>
              </a:rPr>
              <a:t><![CDATA[Dietas que imitan el ayuno, autofagia y longevidad: qué no s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5]]></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utofag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iclaje celular, no limpieza del cuer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eta que imita el ayu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clos restringidos con algo de com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videncia anim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sta para investigar, no recomend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rcador intermed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mbia antes que un desenlace de salu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ngev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ños de vida, no un resultado de laborato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leer la autofagia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6-dietas-que-imitan-el-ayuno"/>
              </a:rPr>
              <a:t><![CDATA[Dietas que imitan el ayuno, autofagia y longevidad: qué no s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5]]></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22-r01-oa06-dietas-que-imitan-el-ayuno"/>
              </a:rPr>
              <a:t><![CDATA[Abrir el juego en el O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separar ciencia de venta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6-dietas-que-imitan-el-ayuno"/>
              </a:rPr>
              <a:t><![CDATA[Dietas que imitan el ayuno, autofagia y longevidad: qué no s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la autofagi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separar ciencia de venta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6-dietas-que-imitan-el-ayuno"/>
              </a:rPr>
              <a:t><![CDATA[Dietas que imitan el ayuno, autofagia y longevidad: qué no s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sistema de reciclaje de la célula: degrada componentes dañados y los reutiliza. Ocurre de forma basal y se modifica con el estrés, incluida la falta de nutrimentos.]]></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separar ciencia de venta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6-dietas-que-imitan-el-ayuno"/>
              </a:rPr>
              <a:t><![CDATA[Dietas que imitan el ayuno, autofagia y longevidad: qué no s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activa la autofagia» no es una promes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separar ciencia de venta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6-dietas-que-imitan-el-ayuno"/>
              </a:rPr>
              <a:t><![CDATA[Dietas que imitan el ayuno, autofagia y longevidad: qué no s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es un mecanismo, no un desenlace. Para prometer un beneficio hay que medir en personas que ese cambio produjo salud o años de vida, y eso todavía no está demostrado.]]></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separar ciencia de venta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6-dietas-que-imitan-el-ayuno"/>
              </a:rPr>
              <a:t><![CDATA[Dietas que imitan el ayuno, autofagia y longevidad: qué no s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limitación tienen los estudios humanos?]]></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separar ciencia de venta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6-dietas-que-imitan-el-ayuno"/>
              </a:rPr>
              <a:t><![CDATA[Dietas que imitan el ayuno, autofagia y longevidad: qué no s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on pocos, pequeños y cortos; muchos miden niveles de proteínas en lugar del flujo autofágico, y los que midieron flujo obtuvieron resultados negativos o poco concluyentes.]]></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separar ciencia de venta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6-dietas-que-imitan-el-ayuno"/>
              </a:rPr>
              <a:t><![CDATA[Dietas que imitan el ayuno, autofagia y longevidad: qué no s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ice la NIA sobre las dietas de restricción y ayuno?]]></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separar ciencia de venta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6-dietas-que-imitan-el-ayuno"/>
              </a:rPr>
              <a:t><![CDATA[Dietas que imitan el ayuno, autofagia y longevidad: qué no s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 no hay evidencia suficiente para recomendarlas al público y que no se sabe si son seguras o practicables a largo plazo. Los resultados animales no se trasladan solos.]]></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separar ciencia de venta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6-dietas-que-imitan-el-ayuno"/>
              </a:rPr>
              <a:t><![CDATA[Dietas que imitan el ayuno, autofagia y longevidad: qué no s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riesgos y costos acompañan a un ciclo?]]></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separar ciencia de venta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6-dietas-que-imitan-el-ayuno"/>
              </a:rPr>
              <a:t><![CDATA[Dietas que imitan el ayuno, autofagia y longevidad: qué no s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Hambre, mareo, cansancio, pérdida de masa muscular, atracones y efecto sobre la relación con la comida. Además, el kit se repite y el gasto anual suele ser mayor que el del primer ciclo.]]></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6-dietas-que-imitan-el-ayuno"/>
              </a:rPr>
              <a:t><![CDATA[Dietas que imitan el ayuno, autofagia y longevidad: qué no s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autofagia existe y se estudia, pero no es un interruptor que se encienda con un ciclo ni una promesa de longevidad. Los datos que más se citan vienen de animales; en personas los estudios son pocos, pequeños y a menudo miden marcadores en lugar del flujo del proceso. La NIA lo dice con claridad: no hay evidencia suficiente para recomendar estas dietas al público.]]></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6-dietas-que-imitan-el-ayuno"/>
              </a:rPr>
              <a:t><![CDATA[Dietas que imitan el ayuno, autofagia y longevidad: qué no s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pagar un kit, pide la especie, la muestra, el desenlace y el costo de repetirlo. Y si hay embarazo, lactancia, diabetes tratada, enfermedad renal o hepática, fragilidad, bajo peso, medicación con horarios o antecedentes de trastorno de la conducta alimentaria, la conversación es con un profesional, no con el anuncio.]]></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6-dietas-que-imitan-el-ayuno"/>
              </a:rPr>
              <a:t><![CDATA[Dietas que imitan el ayuno, autofagia y longevidad: qué no s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5]]></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BST-AUTOFAGIA · Biochemical Society Transactions, «Increasing autophagy with fasting and diet: separating fact from fiction» (2026) · https://doi.org/10.1042/BST20260632 · consulta: 2026-10-25 · alcance: Revisión internacional (Reino Unido). Resumen verificado en el registro de Europe PMC el 25-10-2026; la página del editor devolvió acceso restringido. Distingue la evidencia animal de la humana y los límites de medir autofagia.]]></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6-dietas-que-imitan-el-ayuno"/>
              </a:rPr>
              <a:t><![CDATA[Dietas que imitan el ayuno, autofagia y longevidad: qué no s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7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NIA-AYUNO · National Institute on Aging (NIH), «Calorie restriction and fasting diets: What do we know?» (14 de agosto de 2018) · https://www.nia.nih.gov/news/calorie-restriction-and-fasting-diets-what-do-we-know · consulta: 2026-10-25 · alcance: Alcance internacional (Estados Unidos). Revisa evidencia animal y humana y concluye que no hay evidencia suficiente para recomendar estas dietas al público. No es una norma mexicana ni una pauta individual.]]></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6-dietas-que-imitan-el-ayuno"/>
              </a:rPr>
              <a:t><![CDATA[Dietas que imitan el ayuno, autofagia y longevidad: qué no s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75]]></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PMC-AUTOFAGIA · Shabkhizan et al., «The Beneficial and Adverse Effects of Autophagic Response to Caloric Restriction and Fasting», PMC (2023) · https://pmc.ncbi.nlm.nih.gov/articles/PMC10509423/ · consulta: 2026-10-25 · alcance: Revisión internacional. Define la autofagia, señala que los mecanismos precisos no están claros y que una respuesta excesiva puede ser dañina. No se usan sus datos experimentales ni se trasladan a recomendaciones.]]></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6-dietas-que-imitan-el-ayuno"/>
              </a:rPr>
              <a:t><![CDATA[Dietas que imitan el ayuno, autofagia y longevidad: qué no s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75]]></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5 de octubre de 2026. Revisión por profesional sanitario: no realizada, pendiente. Lección informativa; no prescribe ciclos, no fija duraciones ni cantidades y no sustituye una consult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2026-10-26T08:32:24Z</dcterms:created>
  <dcterms:modified xsi:type="dcterms:W3CDTF">2026-10-26T08:32:24Z</dcterms:modified>
  <dc:title>Dietas que imitan el ayuno, autofagia y longevidad: qué no se sabe</dc:title>
  <dc:description>Presentación editable del OA «Dietas que imitan el ayuno, autofagia y longevidad: qué no se sabe». Enlace: https://saludyestetica.lumbre.lat/object/sye-c22-r01-oa06-dietas-que-imitan-el-ayuno</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