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5-ayuno-sec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5-ayuno-sec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yuno seco: por qué el riesgo de deshidratación mand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yuno seco: por qué el riesgo de deshidratación mand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se le atribuye y lo que se sabe»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comer y no beber no son lo mism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comer y no beber no son lo mism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comer y no beber no son lo mismo»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la sed a la urgencia: señales que no se aguantan»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video al cuerpo: cinco pasos del ayuno s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e deja de tomar, qué se pierde y en qué momento la señal 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5-ayuno-sec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lor, trabajo y medicamentos: cuando el margen se estrech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5-ayuno-sec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5-ayuno-sec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iñón no se limpia con sed»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No comer frente a no beb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os prácticas distintas, con reservas y márgenes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5-ayuno-sec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no se enseña y cómo decidi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a propuesta de ayuno seco sin practic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qué se deja de to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basta con decir «ayuno». Anota si la propuesta quita sólo comida o también agua, y si permite bebidas durante alguna parte del día. Esa diferencia cambia por completo el riesgo y casi nunca aparece en el vid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5-ayuno-sec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a propuesta de ayuno seco sin practic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Mira las condiciones de ese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gistra el calor, las horas al sol, el esfuerzo físico y el acceso a un baño o a sombra. Un plan que se ve inofensivo en una habitación fresca deja de serlo en una jornada de trabajo al aire li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5-ayuno-sec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a propuesta de ayuno seco sin practic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visa tu lista de ries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unta enfermedad renal o hepática, diabetes tratada, embarazo, lactancia, fragilidad, bajo peso, antecedentes de trastorno de la conducta alimentaria y medicamentos que aumentan la diuresis o exigen horarios. Esa lista es la que se lleva a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5-ayuno-sec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a propuesta de ayuno seco sin practic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ide la evidencia y su espec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si el beneficio se observó en personas o en animales, cuántas eran, durante cuánto tiempo y con qué comparación. Si la respuesta es un video, un testimonio o un estudio de ratones, no hay base para una decisión pers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5-ayuno-sec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a propuesta de ayuno seco sin practic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fine qué harías si algo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las señales de parada y el nombre de quien responde: mareo que no cede, confusión, desmayo, ausencia de orina, palpitaciones. Si no hay un responsable claro, la propuesta no está lista para consider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5-ayuno-sec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una propuesta de ayuno seco sin practic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con el profesional, no con el 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ecisión se toma con quien conoce tu historia y tus medicamentos. Esta lección no la sustituye: solo te ayuda a formular las preguntas y a reconocer que «no» también es una respuesta info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5-ayuno-sec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reto del grupo de la bod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odrigo, nombre inventado, 38 años, trabaja en una bodega en Hermosillo, toma un medicamento para la presión que lo hace orinar más y su tía tiene enfermedad renal. En el grupo del trabajo circula un reto de un día sin agua para «activar la autofag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5-ayuno-sec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reto del grupo de la bod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aparece al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drigo escribe qué se deja de tomar: no sólo comida, también agua, en una jornada de calor y esfuerzo. Revisa su lista: el medicamento aumenta la diuresis y su tía le contó que en la enfermedad renal el líquido se maneja con el médico. Busca el estudio que cita el video y descubre que es en ratones; la pérdida de peso que muestra el autor es, sobre todo,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5-ayuno-sec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reto del grupo de la bod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drigo no sigue el reto. No lo decide por miedo ni por un sermón: lo decide porque el riesgo es inmediato y el beneficio no está demostrado. Habla con su médico sobre el calor y su medicamento, y lleva agua a la bodega. Al grupo le dice una frase sin discurso: «el cuerpo no guarda agua; lo que se pierde en un día se recupera al beb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5-ayuno-sec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ñales para detener y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 se esperan a la siguiente comida ni al dí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5-ayuno-sec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incluye dejar de beber, no sólo de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yuno seco no se define por las horas ni por la comida, sino por la restricción de agua. Esa diferencia es la que cambia el riesgo: el cuerpo no tiene una reserva de agua equivalente a la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define la deshidratación como la pérdida de más líquido del que se ingiere y la describe desde leve hasta potencialmente mor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5-ayuno-sec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perdió sobre todo agua y glucógeno, y lo recuperará al beber y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érdida rápida de peso en un día sin líquidos es fundamentalmente agua. Al volver a beber, el cuerpo la repone; por eso la báscula no mide un cambio de grasa en ese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shidratación se produce cuando se pierde más líquido del que se ingiere; el agua perdida se repone beb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5-ayuno-sec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d es una señal de que el balance de líquidos ya se movió. Ignorarla no entrena nada: aumenta el riesgo de mareo, confusión y lesión renal, sobre todo con calor o medica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tre los síntomas de deshidratación están la sed intensa, la boca seca y la orina oscura; los signos graves incluyen confusión y desma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5-ayuno-sec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riñones dañados no eliminan bien el exceso de líquido, y las necesidades cambian con la etapa y el tratamiento. Ni restringir ni aumentar líquidos se decide por cuenta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DDK explica que las personas con enfermedad renal crónica pueden necesitar limitar los líquidos y que la cantidad se habla con el profesional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5-ayuno-sec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lor y trabajo al sol → No restringir líquidos y buscar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fermedad renal → Consultar la cantidad de líq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fusión o desmayo → Buscar atención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dicamento que hace orinar → Consultar antes, sin ajustar la t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to visto en redes → Pedir evidencia y no segu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ituación tiene su propio interlocutor y su propio margen de riesgo; ninguna se resuelve con fuerza de volun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5-ayuno-sec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gua ·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grasa es una reserva de energía; el agua no se almacena del mismo modo. Confundir ambas prácticas hace parecer inofensivo lo que el cuerpo no puede compen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gua se pierde a diario por orina, sudor, respiración y digestión, y se repone bebiendo y com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5-ayuno-sec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ed y boca seca → Señal tempr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Orina oscura → Señal tempr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fusión → Señal de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usencia de orina → Señal de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nfermedad renal → Motivo de consulta prev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Medicamento que aumenta la diuresis → Motivo de consulta prev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atidos rápidos → Señal de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tinguir lo que avisa, lo que obliga a buscar atención y lo que se consulta antes ordena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5-ayuno-sec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video dice que «activa la autofagia», lo tomo como prueba sufi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frase sobre un mecanismo no es evidencia de un beneficio en personas. El video no dice cuántas personas participaron, durante cuánto tiempo ni con qué comparación; por eso no basta para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utofagia es un proceso celular real, pero no hay ensayos en personas que demuestren que dejar de beber produzca un beneficio clí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2-r01-oa05-ayuno-sec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5-ayuno-sec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promesa de ayuno seco que viste. Escribe qué líquido se dejaba de tomar, en qué condiciones y qué señal no se mencionaba. Después anota a quién consultarías si esa práctica te la propusieran a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5-ayuno-sec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distinguir dos ayu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5-ayuno-sec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distinguir dos ayu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5-ayuno-sec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ayuno seco no es «un ayuno más ex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cuerpo no guarda agua como guarda grasa. Al dejar de beber, el volumen de sangre baja, la temperatura se desregula y el riñón recibe menos flujo; el riesgo aparece antes que cualquier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5-ayuno-sec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le atribuye al ayuno seco y qué se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le atribuyen pérdida de peso rápida, autofagia y limpieza. La pérdida es sobre todo agua; la autofagia no tiene beneficio humano demostrado; y el riñón no se limpia con se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5-ayuno-sec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señales de deshidratación gr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fusión, desmayo, ausencia de orina, latidos rápidos, respiración acelerada y piel fría. Son signos de urgencia: se busca atención, no se aguan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5-ayuno-sec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tiene más riesgo con el calor y la falta de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ersonas mayores, quienes trabajan o hacen ejercicio al sol, quienes tienen diabetes o enfermedad renal y quienes toman medicamentos que aumentan la diur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5-ayuno-sec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alguien «supervise» un ayuno s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alguien acompañe la práctica no la convierte en estándar ni en segura. No forma parte de la atención habitual y la deshidratación puede aparecer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2-r01-oa05-ayuno-sec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742" r:id="rId1"/>
    <p:sldLayoutId id="2482019743" r:id="rId2"/>
    <p:sldLayoutId id="2482019744" r:id="rId3"/>
    <p:sldLayoutId id="248201974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8b86177059a13877d93f2e5b3c39c01aa5cf617231685f51.jpg"/>
  <Relationship Id="rId3" Type="http://schemas.openxmlformats.org/officeDocument/2006/relationships/hyperlink" Target="https://saludyestetica.lumbre.lat/object/sye-c22-r01-oa05-ayuno-sec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2-r01-oa05-ayuno-seco" TargetMode="External"/>
  <Relationship Id="rId4" Type="http://schemas.openxmlformats.org/officeDocument/2006/relationships/hyperlink" Target="https://saludyestetica.lumbre.lat/object/sye-c22-r01-oa05-ayuno-seco"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2-r01-oa05-ayuno-seco" TargetMode="External"/>
  <Relationship Id="rId4" Type="http://schemas.openxmlformats.org/officeDocument/2006/relationships/hyperlink" Target="https://saludyestetica.lumbre.lat/object/sye-c22-r01-oa05-ayuno-seco"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2-r01-oa05-ayuno-seco" TargetMode="External"/>
  <Relationship Id="rId4" Type="http://schemas.openxmlformats.org/officeDocument/2006/relationships/hyperlink" Target="https://saludyestetica.lumbre.lat/object/sye-c22-r01-oa05-ayuno-seco"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hyperlink" Target="https://saludyestetica.lumbre.lat/object/sye-c22-r01-oa05-ayuno-seco"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2-r01-oa05-ayuno-seco"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yu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iesg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shidrat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n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2-r01-oa05-ayuno-sec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qué se le atribuye al ayuno seco, por qué no se enseña como práctica casera y distinguir entre dejar de comer y dejar de beber, para reconocer cuándo la deshidratación, el calor o una enfermedad renal convierten la idea en un riesgo que exige consul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lección del curso. Separa las promesas del ayuno seco de lo que se sabe, explica por qué el agua no se guarda como la grasa, revisa las señales de deshidratación y el peso del calor y del riñón, y cierra con criterios para detener y consultar. Sin protocolos ni instrucciones de práctica.]]></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yuno seco · deshidratación · riñón · calor · adul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 seco: por qué el riesgo de deshidratación man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de 18 años o más que quieren entender las modalidades de ayuno sin protocolos ni promesas. Esta lección es informativa y comparativa: no enseña a practicar ayuno seco, no fija duraciones y no sustituye una consulta. No habilita para ejercer ning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 seco: por qué el riesgo de deshidratación man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odrigo, nombre inventado, tiene 38 años, trabaja en una bodega en Hermosillo y en mayo el termómetro pasa de 40 grados. En el grupo de mensajes del trabajo alguien comparte un video: un hombre cuenta que pasó un día «sin comida y sin agua» y que sintió la mente más clara; otro mensaje asegura que así el cuerpo «se regenera» y «quema grasa más rápi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no seco: por qué el riesgo de deshidratación man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drigo toma un medicamento para la presión que lo hace orinar más, y su tía, que tiene enfermedad renal, le dice que ni se le ocurra. Él no quiere un sermón: quiere saber si es verdad que el cuerpo «se acostumbra» y si de verdad hay un beneficio que valga la pena.]]></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responde esas preguntas sin enseñarle a hacerlo y sin darle una duración, porque el problema no es cómo practicarlo: es que el riesgo de deshidratación aparece antes que cualquier resulta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le atribuye y lo que se sab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ayuno seco se le atribuyen tres cosas: bajar de peso más rápido que con otros ayunos, «activar» la autofagia y limpiar el cuerpo. Ninguna de las tres está sostenida por ensayos clínicos en personas. La pérdida rápida de peso es, en buena parte, agua: el cuerpo pierde líquido y lo recupera al volver a beber, y eso explica la diferencia de la báscula en un día. La autofagia es un proceso celular real, pero no se ha demostrado que dejar de beber la aumente en personas ni que eso produzca un beneficio clínico. Y el cuerpo no necesita que le quiten agua para eliminar desechos: los riñones trabajan precisamente con agu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le atribuye y lo que se sab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que se cita suele venir de estudios de laboratorio, de animales o de testimonios en redes. Eso no la vuelve falsa por sí solo, pero no permite recomendar una práctica. En este curso no se enseña ayuno seco porque el balance entre lo que promete y lo que arriesga no se sostiene: la deshidratación avanza más rápido que el hambre y puede volverse una urgencia en horas. Una promesa que necesita que el cuerpo pierda agua para cumplirse no es una estrategia de salud; es una forma de confundir un síntoma con un resulta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comer y no beber no son lo mism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erpo guarda energía en forma de grasa y glucógeno; por eso puede pasar horas sin comer y seguir funcionando. Con el agua no ocurre lo mismo: no hay un depósito del que sacar lo que falta. Cada día se pierde agua por la orina, el sudor, la respiración y la digestión, y esa pérdida se repone bebiendo y comiendo. Cuando dejas de comer, el cuerpo cambia de combustible; cuando dejas de beber, empieza a racionar un recurso que no fabrica y que necesita para casi todo. El glucógeno se agota y el organismo recurre a la grasa; el agua no tiene un sustituto que el cuerpo pueda fabric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comer y no beber no son lo mism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diferencia explica por qué el ayuno seco no es «un ayuno más exigente». El agua mantiene el volumen de la sangre, permite sudar para regular la temperatura, transporta nutrimentos y ayuda a los riñones a concentrar o diluir la orina. Sin agua, el corazón trabaja con menos volumen y el riñón recibe menos flujo. La sed que aparece no es una debilidad que haya que entrenar: es una señal de que el balance ya se movió y de que el cuerpo está pidiendo lo que le falta. Por eso la sed llega primero como aviso y después como límite: la temperatura, la presión y la filtración dependen de ese volu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comer y no beber no son lo mism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plica qué se atribuye al ayuno seco y por qué el riesgo de deshidratación lo desaconseja. No enseña a practicarlo, no fija duraciones y no sustituye la valoración de un profesional sanitario. No habilita para ejercer ninguna profesión de salud.]]></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ed no se entren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guantar la sed no demuestra fuerza: aumenta el riesgo de desmayo, confusión y lesión renal. Las señales de deshidratación grave se atienden, no se toleran, y el calor acorta el tiempo en que aparec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comer y no beber no son lo mism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ordena la decis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considerar cualquier ayuno, pregunta qué líquidos se dejan de tomar, en qué condiciones y quién responde si aparece un síntoma. Si la respuesta es «nadie», la decisión ya está tomada por el riesg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sed a la urgencia: señales que no se aguant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shidratación se define como la pérdida de más líquido del que se ingiere, y va de leve a potencialmente mortal. Al principio aparece sed, boca seca, orina oscura y menos frecuente, cansancio y mareo. Son señales de que el cuerpo ya está racionando agua. En una persona mayor la sed puede llegar tarde, porque la sensación disminuye con la edad; por eso la ausencia de sed no es prueba de que todo esté bien, sobre todo si hay calor o enfermedad crónica. Los síntomas pueden aparecer sin que la persona los note, y en un día caluroso la progresión es más rápi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sed a la urgencia: señales que no se aguant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exigen atención inmediata: confusión, desmayo, dejar de orinar, latidos rápidos, respiración rápida y piel fría o que no despierta con facilidad. Son signos de deshidratación grave o de shock, y no se resuelven aguantando ni con una bebida casera a destiempo. En esta lección no hay técnicas para tolerar síntomas: si aparecen, la decisión es detener la práctica y buscar atención. Ninguna marca personal vale más que una valoración a tiempo. Y si hay confusión, la persona puede no ser capaz de beber por sí misma: por eso se busca ayuda y no se la deja so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sed a la urgencia: señales que no se aguantan]]></a:t>
            </a:r>
          </a:p>
        </p:txBody>
      </p:sp>
      <p:pic>
        <p:nvPicPr>
          <p:cNvPr id="3" name="" descr="Del video al cuerpo: cinco pasos del ayuno seco">
            <a:hlinkClick r:id="rId3" tooltip="Del video al cuerpo: cinco pasos del ayuno sec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e deja de tomar, qué se pierde y en qué momento la señal man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2-r01-oa05-ayuno-seco"/>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lor, trabajo y medicamentos: cuando el margen se estrech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lor cambia la ecuación. La OMS advierte que el esfuerzo del cuerpo por enfriarse afecta al corazón y a los riñones, y que el calor extremo puede agravar enfermedades crónicas y provocar lesiones renales agudas. Trabajar al sol, hacer ejercicio o estar en un lugar sin ventilación aumenta el sudor y, con él, la pérdida de agua y sales. Un ayuno seco en esas condiciones no es el mismo experimento que en una habitación fresca y sin esfuerzo; el cuerpo pierde más y tiene menos margen para compens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lor, trabajo y medicamentos: cuando el margen se estrech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gunos medicamentos aumentan la diuresis o el sudor, y la diabetes mal controlada hace orinar más; en ambos casos el margen se reduce. En una persona con enfermedad renal, la cantidad de líquido es una decisión clínica: los riñones dañados no eliminan bien el exceso de líquido, y por eso los servicios de salud recomiendan hablar con el equipo tratante sobre cuánto beber. Ni el miedo a beber ni la costumbre de beber mucho se deciden fuera de la consulta, y menos en un día de calor. Esa conversación incluye los días de trabajo y de clima extremo, no sólo el tratamiento habitu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lor, trabajo y medicamentos: cuando el margen se estrech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aparecen cuando se habla de ayuno seco y cómo decidir. La tercera columna orienta; no prescribe ni fija duracion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857375"/>
                <a:gridCol w="2981325"/>
                <a:gridCol w="3276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detrá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 un reto de un día sin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 sin ensayo clínico y riesgo de deshidra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guirlo; si hay sed, mareo u orina oscura, beber y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al sol o hace c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dor, pérdida de agua y sobrecarga del corazón y el riñ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restringir líquidos; buscar sombra y agua durante la jor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enfermedad re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íquido es una decisión clí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al equipo tratante; no cambiar nada por cuenta pro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857375"/>
                <a:gridCol w="2981325"/>
                <a:gridCol w="3276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y detrá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mo medicamento para la pr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aumentar la diures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antes; no suspender ni ajustar la to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activar la autofag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canismo celular sin beneficio humano demost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usar la autofagia como razón para dejar de beb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marea a medio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deshidratación o de presión 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beber y consultar si se rep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ñón no se limpia con se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dea de que el riñón «se limpia» cuando falta agua invierte su función. El riñón filtra la sangre y elimina desechos disueltos en orina; si el volumen de líquido baja, la orina se concentra y el riñón trabaja con menos margen. En personas con enfermedad renal, la deshidratación y el calor se cuentan entre los factores que pueden precipitar una lesión. En una persona sana el cuerpo compensa hasta cierto punto, pero ese punto no se ve y cambia con la edad, el calor, el esfuerzo y la enfermed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ñón no se limpia con se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poco es cierto que beber agua «engorde» o que el cuerpo retenga líquido por beber. El balance se regula con hormonas y con la sed; lo que no se regula es una orden de no beber. Por eso la conversación útil no es cuánta agua aguanta una persona, sino qué condiciones tiene ese día y qué señales le dicen que el balance se rompió. Esa pregunta se consulta, no se improvisa, y no se responde con la experiencia de un video. La sed extrema, la orina muy oscura y el mareo no son opiniones: son datos que se llevan a la consul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iñón no se limpia con sed]]></a:t>
            </a:r>
          </a:p>
        </p:txBody>
      </p:sp>
      <p:pic>
        <p:nvPicPr>
          <p:cNvPr id="3" name="" descr="No comer frente a no beber">
            <a:hlinkClick r:id="rId3" tooltip="No comer frente a no beber"/>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os prácticas distintas, con reservas y márgenes distint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2-r01-oa05-ayuno-seco"/>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se enseña y cómo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da duraciones, horarios ni formas de empezar porque no existe una manera segura de practicarlo en casa. El riesgo no es sólo la sed: incluye desmayo, confusión, lesión renal y golpe de calor, y aparece antes en quienes tienen enfermedad renal, diabetes tratada, medicación con horarios, embarazo, lactancia, fragilidad o antecedentes de trastorno de la conducta alimentaria. Tampoco es una práctica estándar en ningún servicio de salud: que alguien la «supervise» no la convierte en recomendab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se enseña y cómo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con criterio tiene tres pasos. Primero, nombrar exactamente qué se deja de tomar y en qué condiciones: no es lo mismo un día fresco en casa que una jornada al sol. Segundo, revisar la lista de riesgos con un profesional, sobre todo si hay enfermedad renal, diabetes o medicamentos. Tercero, aceptar que la respuesta puede ser no, y que esa respuesta no es falta de disciplina. Si alguien te propone un reto, la pregunta correcta no es cuánto aguantas, sino quién responde si algo sale m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no se enseña y cómo decidir · Procedimiento: evaluar una propuesta de ayuno seco sin practicarl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qué se deja de toma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basta con decir «ayuno». Anota si la propuesta quita sólo comida o también agua, y si permite bebidas durante alguna parte del día. Esa diferencia cambia por completo el riesgo y casi nunca aparece en el vide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no se enseña y cómo decidir · Procedimiento: evaluar una propuesta de ayuno seco sin practicarl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ra las condiciones de ese dí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 el calor, las horas al sol, el esfuerzo físico y el acceso a un baño o a sombra. Un plan que se ve inofensivo en una habitación fresca deja de serlo en una jornada de trabajo al aire lib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no se enseña y cómo decidir · Procedimiento: evaluar una propuesta de ayuno seco sin practicarl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tu lista de riesg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unta enfermedad renal o hepática, diabetes tratada, embarazo, lactancia, fragilidad, bajo peso, antecedentes de trastorno de la conducta alimentaria y medicamentos que aumentan la diuresis o exigen horarios. Esa lista es la que se lleva a la consul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no se enseña y cómo decidir · Procedimiento: evaluar una propuesta de ayuno seco sin practicarl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e la evidencia y su especi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si el beneficio se observó en personas o en animales, cuántas eran, durante cuánto tiempo y con qué comparación. Si la respuesta es un video, un testimonio o un estudio de ratones, no hay base para una decisión person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no se enseña y cómo decidir · Procedimiento: evaluar una propuesta de ayuno seco sin practicarl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qué harías si algo fall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s señales de parada y el nombre de quien responde: mareo que no cede, confusión, desmayo, ausencia de orina, palpitaciones. Si no hay un responsable claro, la propuesta no está lista para considerar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no se enseña y cómo decidir · Procedimiento: evaluar una propuesta de ayuno seco sin practicarl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con el profesional, no con el re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isión se toma con quien conoce tu historia y tus medicamentos. Esta lección no la sustituye: solo te ayuda a formular las preguntas y a reconocer que «no» también es una respuesta informad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no se enseña y cómo decidir · Caso ficticio: el reto del grupo de la bodeg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odrigo, nombre inventado, 38 años, trabaja en una bodega en Hermosillo, toma un medicamento para la presión que lo hace orinar más y su tía tiene enfermedad renal. En el grupo del trabajo circula un reto de un día sin agua para «activar la autofagi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no se enseña y cómo decidir · Caso ficticio: el reto del grupo de la bodeg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aparece al revisar]]></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drigo escribe qué se deja de tomar: no sólo comida, también agua, en una jornada de calor y esfuerzo. Revisa su lista: el medicamento aumenta la diuresis y su tía le contó que en la enfermedad renal el líquido se maneja con el médico. Busca el estudio que cita el video y descubre que es en ratones; la pérdida de peso que muestra el autor es, sobre todo, agu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no se enseña y cómo decidir · Caso ficticio: el reto del grupo de la bodeg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drigo no sigue el reto. No lo decide por miedo ni por un sermón: lo decide porque el riesgo es inmediato y el beneficio no está demostrado. Habla con su médico sobre el calor y su medicamento, y lleva agua a la bodega. Al grupo le dice una frase sin discurso: «el cuerpo no guarda agua; lo que se pierde en un día se recupera al beb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no se enseña y cómo decidir]]></a:t>
            </a:r>
          </a:p>
        </p:txBody>
      </p:sp>
      <p:pic>
        <p:nvPicPr>
          <p:cNvPr id="3" name="" descr="Señales para detener y consultar">
            <a:hlinkClick r:id="rId3" tooltip="Señales para detener y consulta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 se esperan a la siguiente comida ni al día sigu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2-r01-oa05-ayuno-seco"/>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perder agua con perder grasa. La báscula puede bajar en un día sin beber, pero esa diferencia es líquido y se recupera. Medir el éxito por ese número es medir la deshidratación, no un cambio de composició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la sed se entrena. La sed es una señal de regulación, no una debilidad. Ignorarla aumenta el riesgo de mareo, confusión y lesión renal, sobre todo con calor, medicamentos o enfermedad crónic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oner que el riñón se limpia con sed. El riñón elimina desechos disueltos en orina; si falta agua, la orina se concentra y el margen se reduce. Dejar de beber no lo limpia: lo pone a trabajar con menos recurso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r un reto sin mirar el contexto. El mismo video se ve distinto en una habitación fresca que en una bodega a 40 grados. Calor, esfuerzo, edad, medicamentos y enfermedad cambian el riesgo aunque la frase sea la mism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nsar que «supervisado» significa recomendado. Que alguien acompañe una práctica no la convierte en estándar ni en segura. El ayuno seco no forma parte de la atención habitual y ninguna supervisión elimina la deshidratac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opuesta incluye no beber, trátala como riesgo de deshidratación y no como una variante más de ayuno.]]></a:t>
            </a:r>
          </a:p>
        </p:txBody>
      </p:sp>
      <p:sp>
        <p:nvSpPr>
          <p:cNvPr id="9" name=""/>
          <p:cNvSpPr txBox="1"/>
          <p:nvPr/>
        </p:nvSpPr>
        <p:spPr>
          <a:xfrm>
            <a:off x="514350" y="19431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enfermedad renal o hepática, diabetes tratada, medicación que aumenta la diuresis o exige horarios, embarazo, lactancia, fragilidad o antecedentes de trastorno de la conducta alimentaria, consulta antes y no decidas solo.]]></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calor, trabajo físico o fiebre, el margen se estrecha: no es un día para restringir líquido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descr=""/>
          <p:cNvSpPr/>
          <p:nvPr/>
        </p:nvSpPr>
        <p:spPr>
          <a:xfrm>
            <a:off x="514350" y="2590800"/>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590800"/>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n confusión, desmayo, ausencia de orina, latidos rápidos o respiración acelerada, interrumpe y busca atención.]]></a:t>
            </a:r>
          </a:p>
        </p:txBody>
      </p:sp>
      <p:sp>
        <p:nvSpPr>
          <p:cNvPr id="11"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2"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única razón es «activar la autofagia» o bajar rápido de peso, no hay beneficio demostrado que compense el riesgo.]]></a:t>
            </a:r>
          </a:p>
        </p:txBody>
      </p:sp>
      <p:sp>
        <p:nvSpPr>
          <p:cNvPr id="13" name=""/>
          <p:cNvSpPr txBox="1"/>
          <p:nvPr/>
        </p:nvSpPr>
        <p:spPr>
          <a:xfrm>
            <a:off x="685800" y="2667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4" name=""/>
          <p:cNvSpPr txBox="1"/>
          <p:nvPr/>
        </p:nvSpPr>
        <p:spPr>
          <a:xfrm>
            <a:off x="685800" y="30765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atención inmediata si hay confusión, desmayo, convulsión, ausencia de orina, latidos rápidos, respiración acelerada, piel fría o dificultad para despertar; son signos de deshidratación grave o de shoc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ntes de restringir líquidos si tienes enfermedad renal o hepática, diabetes tratada, medicación con horarios o que aumente la diuresis, embarazo, lactancia, fragilidad, bajo peso o antecedentes de trastorno de la conducta alimentaria. Los menores de 18 años no son el público de este curso.]]></a:t>
            </a:r>
          </a:p>
        </p:txBody>
      </p:sp>
      <p:sp>
        <p:nvSpPr>
          <p:cNvPr id="10" name=""/>
          <p:cNvSpPr txBox="1"/>
          <p:nvPr/>
        </p:nvSpPr>
        <p:spPr>
          <a:xfrm>
            <a:off x="685800" y="27908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enseña la práctica, no fija duraciones y no ajusta tratamientos: describe por qué el riesgo manda y cuándo corresponde consult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al ayuno seco de otras modalidades de ayun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imina también la cen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incluye dejar de beber, no sólo de comer.]]></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ólo se practica de noche.]]></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permite jugos durante el dí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baja dos kilos en un día sin beber. ¿Qué explica mejor esa cif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perdió grasa corporal.]]></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perdió sobre todo agua y glucógeno, y lo recuperará al beber y comer.]]></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activó la autofagia y se regeneró.]]></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aumentó su masa muscula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sed intensa es una señal de debilidad que se entrena con práctic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persona con enfermedad renal, la cantidad de líquido que bebe es una decisión que se consulta con el equipo trata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ituación con la decisión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lor y trabajo al so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nfermedad rena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fusión o desmay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edicamento que hace orinar]]></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to visto en rede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sultar la cantidad de líqui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uscar atención inmedia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sultar antes, sin ajustar la tom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dir evidencia y no seguirl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No restringir líquidos y buscar agu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uerpo guarda energía en forma de grasa, pero no guarda ___ en un depósito equivalente. Por eso, dejar de beber no es una versión más exigente de dejar de ___: es un riesgo de deshidrata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lo que e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tempran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urgenci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otivo de consulta previ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d y boca sec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Orina oscur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fus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usencia de orin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nfermedad rena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Medicamento que aumenta la diuresi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atidos rápidos]]></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o qué se deja de tomar y en qué condiciones estaré ese dí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o si tomo medicamentos que aumentan la diuresis.]]></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video dice que «activa la autofagia», lo tomo como prueba suficiente.]]></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o qué señales me harían detenerme y a quién avisar.]]></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sulto si tengo enfermedad renal o diabetes tratad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2-r01-oa05-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2-r01-oa05-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2-r01-oa05-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2-r01-oa05-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2-r01-oa05-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2-r01-oa05-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2-r01-oa05-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2-r01-oa05-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el ayuno de comida del ayuno de agua, reconoces las señales de deshidratación y sabes cuándo detenerte y consulta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no comer frente a no beber» y la lista de señales para detener; vuelve a leer la sección del calor y el riñ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promesa de ayuno seco que viste. Escribe qué líquido se dejaba de tomar, en qué condiciones y qué señal no se mencionaba. Después anota a quién consultarías si esa práctica te la propusieran a ti.]]></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distinguir dos ayun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yuno se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 de beber, no sólo de com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 de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 un depósito equivalente a la gr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regulación, no de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or extre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ecarga el corazón y el riñ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fermedad re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íquido se decide con el equipo trat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distinguir dos ayun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2-r01-oa05-ayuno-seco"/>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practicarl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ayuno seco no es «un ayuno más exigent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practicarl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cuerpo no guarda agua como guarda grasa. Al dejar de beber, el volumen de sangre baja, la temperatura se desregula y el riñón recibe menos flujo; el riesgo aparece antes que cualquier resultad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practicarl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le atribuye al ayuno seco y qué se sab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practicarl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le atribuyen pérdida de peso rápida, autofagia y limpieza. La pérdida es sobre todo agua; la autofagia no tiene beneficio humano demostrado; y el riñón no se limpia con se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practicarl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señales de deshidratación grav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practicarl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fusión, desmayo, ausencia de orina, latidos rápidos, respiración acelerada y piel fría. Son signos de urgencia: se busca atención, no se aguanta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practicarl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tiene más riesgo con el calor y la falta de agu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practicarl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ersonas mayores, quienes trabajan o hacen ejercicio al sol, quienes tienen diabetes o enfermedad renal y quienes toman medicamentos que aumentan la diuresi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practicarl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alguien «supervise» un ayuno sec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sin practicarl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alguien acompañe la práctica no la convierte en estándar ni en segura. No forma parte de la atención habitual y la deshidratación puede aparecer igua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yuno seco no es una versión intensa del ayuno: es dejar de beber, y el cuerpo no tiene una reserva de agua que lo compense. Lo que se le atribuye —bajar rápido, activar la autofagia, limpiar— no está demostrado en personas, y el riesgo de deshidratación aparece en horas, sobre todo con calor, esfuerzo, enfermedad renal o medicament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esta lección no enseña la práctica ni fija duraciones. La decisión con criterio se hace con tres pasos: nombrar qué se deja de tomar y en qué condiciones, revisar la lista de riesgos con un profesional y aceptar que «no» es una respuesta informada. Si aparecen confusión, desmayo, ausencia de orina o dificultad para respirar, se interrumpe y se busca atenci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AGUA · MedlinePlus en español, Deshidratación (Biblioteca Nacional de Medicina de EE. UU.) · https://medlineplus.gov/spanish/dehydration.html · consulta: 2026-10-25 · alcance: Alcance internacional (Estados Unidos). Define la deshidratación, sus causas, los grupos de riesgo y las señales que exigen atención. Se usa para describir el cuadro y cuándo consultar; no fija cantidades de líquid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CALOR · OMS, Calor y salud (hoja informativa) · https://www.who.int/es/news-room/fact-sheets/detail/climate-change-heat-and-health · consulta: 2026-10-25 · alcance: Alcance internacional. Describe cómo el calor extremo sobrecarga el corazón y los riñones y puede provocar lesiones renales agudas. No se usan sus cifras de mortalidad ni sus recomendaciones numéricas de agu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RINON · NIDDK, Healthy Eating for Adults with Chronic Kidney Disease · https://www.niddk.nih.gov/health-information/kidney-disease/chronic-kidney-disease-ckd/eating-nutrition · consulta: 2026-10-25 · alcance: Alcance internacional (Estados Unidos). Explica por qué en la enfermedad renal el líquido puede necesitar límite y por qué la cantidad se consulta con el equipo de salud. No es una norma mexicana ni una pauta individual.]]></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2-r01-oa05-ayuno-seco"/>
              </a:rPr>
              <a:t><![CDATA[Ayuno seco: por qué el riesgo de deshidratación ma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informativa y comparativa; no enseña a practicar ayuno seco, no fija duraciones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2026-10-26T08:31:09Z</dcterms:created>
  <dcterms:modified xsi:type="dcterms:W3CDTF">2026-10-26T08:31:09Z</dcterms:modified>
  <dc:title>Ayuno seco: por qué el riesgo de deshidratación manda</dc:title>
  <dc:description>Presentación editable del OA «Ayuno seco: por qué el riesgo de deshidratación manda». Enlace: https://saludyestetica.lumbre.lat/object/sye-c22-r01-oa05-ayuno-seco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