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religioso: qué cambia para la salud»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religioso: qué cambia para la salud»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áctica con sentido propi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en el día: horarios, luz y sueñ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en el día: horarios, luz y sueñ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en el día: horarios, luz y sueñ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omidas de ruptura: tradición y exces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día de un ayuno religioso: cinco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se juegan la hidratación, la comida y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cación y enfermedad: lo que no se decide sol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xención forma parte de la práctic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ambios y por qué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mueve durante el ayuno y a quién convien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práctica se vuelve un riesg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itúa la práctica y su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ayuno vas a hacer, cuántos días dura y qué reglas sigue tu tradición. No para evaluarlas, sino para saber qué cambia en tu calendario. Anota también las excepciones que tu comunidad reconoce: esa información suele existir y casi nunc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la lista de lo que 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todos los medicamentos, su horario y si deben tomarse con alimentos. Incluye lo que no recetas, como vitaminas o analgésicos de uso frecuente. Esta lista es la que llevarás a la consulta; sin ella, la conversación se queda en gener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antes, no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bla con quien prescribe y, si hace falta, con el farmacéutico: si puedes ayunar con seguridad, si hay que ajustar algo y qué síntomas deben preocuparte. Un ajuste de tratamiento no se decide en el momento en que aparece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iensa la mesa de rup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qué se come y qué se bebe al romper el ayuno, más allá del alimento simbólico. Si la noche se llena de frituras, dulces y refrescos, el problema no es la tradición: es el exceso que se suma a las horas sin comer. Ajusta con la familia, no contra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señales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te haría interrumpir el ayuno ese día: desmayo, confusión, debilidad intensa, palpitaciones, dolor en el pecho, dificultad para respirar, mareo repetido o, con diabetes tratada, sudoración fría o temblor. Compártelo con alguien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 decisión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las dos conver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final se toma entre tu conciencia, tu comunidad y tu equipo de salud. Esta lección no la sustituye ni la juzga. Si decides no ayunar, la exención forma parte de la práctica; si decides ayunar, hazlo con un plan de cuidado y con señales de parada cl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mina prepara su decisión con dos conver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mina, nombre inventado, 34 años, diabetes tipo 2 en tratamiento, quiere ayunar el mes completo. Su médico le dijo «mejor no» sin explicarle por qué. Su mamá, de 71 años, ayuna sin tomar agua en todo el día. Su prima dejó de ayunar y se siente culp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mina prepara su decisión con dos conver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mina escribe su lista de medicamentos y sus horarios, y pide una consulta para revisarla. Pregunta qué riesgo tiene su tratamiento durante el ayuno, qué señales debe vigilar y si existe alguna forma de hacerlo con seguimiento. También habla con su comunidad sobre las exenciones y sobre lo que puede hacer en lugar del ayuno si no es seguro. Y conversa con su mamá sobre la hidratación y el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Amina prepara su decisión con dos conver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mina no recibe aquí una respuesta médica ni una interpretación religiosa: recibe un método para preguntar. Su decisión se toma con su médico y con su comunidad, y con señales de parada escritas. Si no puede ayunar, la exención no la convierte en menos creyente; si puede, lo hará con un plan de cuidado. La lección respeta la práctica y no la reduce a una estrategia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seis conver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tienen antes del primer día, no cuando aparec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tiene un sentido, un calendario y una comunidad propios, y no se elige por sus resultados en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áctica religiosa se sostiene por razones que no son de peso ni de rendimiento. Por eso se interrumpe, cuando se interrumpe, por motivos que la tradición reconoce, y no porque «no funci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yuno religioso tiene reglas y exenciones propias, distintas de las de un esquema de restricción con objetivos corpo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ultar antes con quien prescribe y revisar la medicación con la list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iesgo de hipoglucemia y los horarios del tratamiento exigen una valoración previa. El ajuste lo decide quien prescribe, no el propio paciente ni un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rvicios de salud recomiendan hablar con el equipo o el farmacéutico antes de ayunar para saber si es seguro y si hace falta ajusta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chas tradiciones prevén excepciones y alternativas para quien está enfermo, embarazada o lactando. La exención no es una falta: es parte de la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rvicios de salud describen exenciones para personas enfermas, embarazadas, lactando o menstruando, y la posibilidad de hablar con el imán sobre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una estrategia de peso y no se evalúa como tal. Usarlo con ese fin mezcla una práctica con la restricción y puede reforzar una relación difícil con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ntido de la práctica no es el peso; el peso se maneja a largo plazo con alimentación y actividad, no con un mes de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ntana para beber se reduce y el sueño se desplaza. Esos dos cambios explican buena parte del cansancio y de los dolores de cabeza de las primer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orario de comidas, la hidratación y el sueño cambian a la vez durante el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betes tratada → Consultar antes con quien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mayo durante el ayuno → Interrumpir y buscar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lpa por no poder ayunar → Hablar con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ceso en la comida de ruptura → Revisar la mesa y la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su propio interlocutor; ninguna se resuelv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eta · ex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lamarlo dieta lo reduce a sus efectos sobre el peso y borra lo que lo sostiene. Y la exención no es un permiso vergonzoso: es parte de las reglas de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diciones y servicios de salud reconocen excepciones por enfermedad, embarazo o lac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idas concentradas de noche → Cambio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eño más corto → Cambio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cación con horarios → Motivo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mbarazo o lactancia → Motivo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fusión o desmayo → Señal para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lor en el pecho → Señal para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lo que cambia, lo que se consulta y lo que obliga a parar orden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me siento mal el primer día, no hace falta hablar con mi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ntirse bien el primer día no elimina el riesgo, sobre todo con medicación o enfermedad crónica. La valoración va antes, no después de que aparezca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iesgo puede aparecer al cambiar horarios de comidas y de tomas, aunque el primer día transcurra sin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4-ayuno-religios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i practicas o conoces un ayuno religioso, escribe qué significa para ti o para esa persona, más allá de la comida. Después anota qué precaución de salud no se estaba hablando y con quién podrías habl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un ayuno relig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un ayuno relig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yuno religioso no es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tiene un sentido, un calendario y una comunidad propios, y no se elige por sus resultados en el peso. Reducirlo a dieta borra lo que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n el día además de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orario de las comidas, la hidratación, el sueño y la vida social. Esos cambios explican buena parte del cansancio de las primer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la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cer una lista con horarios y consultar antes con quien prescribe o con el farmacéutico. El ajuste no lo decide el paciente ni un grupo de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exención es un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uchas tradiciones prevén excepciones por enfermedad, embarazo o lactancia, y alternativas para cumplir. Forma parte de la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interrumpi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desmayo, confusión, debilidad intensa, palpitaciones, dolor en el pecho o dificultad para respirar; y en diabetes tratada, ante sudoración fría, temblor o conf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4-ayuno-religios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263" r:id="rId1"/>
    <p:sldLayoutId id="2482016264" r:id="rId2"/>
    <p:sldLayoutId id="2482016265" r:id="rId3"/>
    <p:sldLayoutId id="24820162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2f848195be41bb8f7f1a68484b0f0ff247659920319a9b1.jpg"/>
  <Relationship Id="rId3" Type="http://schemas.openxmlformats.org/officeDocument/2006/relationships/hyperlink" Target="https://saludyestetica.lumbre.lat/object/sye-c22-r01-oa04-ayuno-religios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4-ayuno-religioso" TargetMode="External"/>
  <Relationship Id="rId4" Type="http://schemas.openxmlformats.org/officeDocument/2006/relationships/hyperlink" Target="https://saludyestetica.lumbre.lat/object/sye-c22-r01-oa04-ayuno-religios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4-ayuno-religioso" TargetMode="External"/>
  <Relationship Id="rId4" Type="http://schemas.openxmlformats.org/officeDocument/2006/relationships/hyperlink" Target="https://saludyestetica.lumbre.lat/object/sye-c22-r01-oa04-ayuno-religios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4-ayuno-religioso" TargetMode="External"/>
  <Relationship Id="rId4" Type="http://schemas.openxmlformats.org/officeDocument/2006/relationships/hyperlink" Target="https://saludyestetica.lumbre.lat/object/sye-c22-r01-oa04-ayuno-religios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hyperlink" Target="https://saludyestetica.lumbre.lat/object/sye-c22-r01-oa04-ayuno-religios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4-ayuno-religioso"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igio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u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4-ayuno-religios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distingue un ayuno religioso de un esquema de dieta, reconocer qué cambia en horarios, comidas, sueño, hidratación y medicación, y decidir con criterio cuándo consultar, respetando el sentido de la práctica sin reducirla a una estrategia de pes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Sitúa el ayuno religioso como práctica con sentido propio, describe qué cambia en el día, revisa las comidas de ruptura, las precauciones y las exenciones que la propia tradición contempla, y cierra con criterios de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religioso · ramadán · precauciones · medicación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religioso: qué cambia para la salu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y respetuosa de cada tradición: no interpreta reglas religiosas, no prescribe dieta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religioso: qué cambia para la salu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mina, nombre inventado, tiene 34 años, vive en Puebla y tiene diabetes tipo 2 en tratamiento. Cada año ayuna durante el mes de Ramadán, y este año su médico le dijo que «con su medicación, mejor no». Ella no quiere dejar la práctica: para ella no es una dieta ni un reto, es parte de su vida y de su comuni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religioso: qué cambia para la salu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ima, en cambio, dejó de ayunar hace dos años y se siente culpable; su mamá, de 71, ayuna y no toma agua en todo el día aunque hace calor. Ninguna de las tres quiere que alguien les diga si su fe es correcta. Lo que necesitan es entender qué cambia en el cuerpo, qué precauciones existen, qué exenciones contempla la propia tradición y a quién consulta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habla de eso, sin convertir la práctica en un método para bajar de p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áctica con sentido prop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religioso no es una dieta con otro nombre. Tiene un calendario, una comunidad y un significado que no se mide en kilos: se ofrece, se comparte y se vive con otros. En el ayuno de Ramadán, por ejemplo, se abstiene de comida y bebida entre la primera luz y el ocaso durante un mes lunar; otras tradiciones tienen reglas distintas, algunas de un solo día y otras de alimentos concretos. Reducir todo eso a «ayuno intermitente con propósito» es perder justo lo que le da sentido. Y ese sentido no es un adorno: organiza el calendario, la convivencia y la forma en que la comunidad acompaña a quien no puede ayun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áctica con sentido prop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tiene consecuencias prácticas. Un esquema de dieta se elige por sus resultados y se abandona si no funcionan; una práctica religiosa se sostiene por otras razones y se interrumpe, cuando se interrumpe, por motivos que la propia tradición reconoce. Por eso la pregunta de esta lección no es «cuánto ayuda a bajar de peso», sino «qué cambia en el cuerpo y qué hay que cuidar para que la práctica no se vuelva un riesgo». Son dos preguntas distintas, y confundirlas hace daño en las dos direc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en el día: horarios, luz y sueñ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más visible es el horario. Las comidas se concentran en la noche y en la madrugada, y con ellas se desplaza todo lo demás: el café, el agua, la sobremesa, el momento de cocinar. Quien come con su familia al romper el ayuno come más tarde de lo habitual y suele acostarse después; quien se levanta para la comida previa al amanecer duerme menos. Esa suma de horarios alterados explica buena parte del cansancio de las primeras semanas, más que la ausencia de comida en sí. El cuerpo se adapta, pero la adaptación lleva días y no siempre es compl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en el día: horarios, luz y sueñ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ambia la hidratación. Cuando la ventana para beber se reduce a unas horas, es fácil pasar el día sin líquidos y llegar a la noche con sed acumulada, dolor de cabeza y orina concentrada. Y cambia el ritmo social: hay comidas que se vuelven el centro del día y otras que desaparecen. Nada de esto es automáticamente peligroso en una persona sana, pero todo se vuelve más exigente cuando hay calor, trabajo físico, medicación o una enfermedad crónica. Por eso la misma práctica que una persona sana lleva con cansancio puede ser riesgosa para otra, y la diferencia no está en la fortale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en el día: horarios, luz y sueñ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cambia en el cuerpo durante un ayuno religioso y cuándo conviene consultar. No interpreta reglas religiosas, no dice si alguien debe ayunar y no sustituye ni a la autoridad de su comunidad ni a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dicación no se ajusta en ayun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omas medicamentos con horarios o para la diabetes, la decisión de ayunar se consulta antes con quien los prescribe. Ni el organizador, ni la familia, ni un video deciden un ajuste de trata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en el día: horarios, luz y sueñ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bla con las dos part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versación con tu equipo de salud y la conversación con tu comunidad no compiten: se necesitan. Pregunta en las dos qué exenciones y alternativas existen antes de deci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omidas de ruptura: tradición y exc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da con la que se rompe el ayuno suele tener un valor simbólico y una forma propia: un dátil y agua, una sopa, un pan, un plato que se repite cada año. Esa tradición no es el problema. El problema aparece cuando a esa primera comida le sigue, en pocas horas, una sucesión de platos abundantes, bebidas azucaradas y dulces, y el cuerpo recibe en la noche lo que no recibió en el día, casi todo de golpe y sin hambre real. La mesa de ruptura se vuelve entonces el lugar donde se concentran las calorías de un día entero, y también donde aparecen la acidez, el sueño pesado y la sensación de haber comido de m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omidas de ruptura: tradición y exc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uerda que la base de una alimentación saludable es un conjunto de alimentos mínimamente procesados y no procesados, con variedad dentro y entre grupos. Esa idea sirve también aquí, sin convertirla en una regla religiosa: si la mesa de ruptura tiene verduras, legumbres, cereales, proteína y agua, la práctica se sostiene mejor que si se resuelve con frituras y refrescos. No se trata de corregir la tradición, sino de notar qué se come además del plato simbólico y qué se bebe cuando por fin se puede be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omidas de ruptura: tradición y exceso]]></a:t>
            </a:r>
          </a:p>
        </p:txBody>
      </p:sp>
      <p:pic>
        <p:nvPicPr>
          <p:cNvPr id="3" name="" descr="El día de un ayuno religioso: cinco momentos">
            <a:hlinkClick r:id="rId3" tooltip="El día de un ayuno religioso: cinco momen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ónde se juegan la hidratación, la comida y el descan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4-ayuno-religios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ción y enfermedad: lo que no se decide so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más delicado es la medicación. Muchos fármacos se toman con alimentos, otros dependen del horario y otros cambian su efecto cuando el cuerpo pasa horas sin comer ni beber. En diabetes tratada, el riesgo de hipoglucemia es real y no se resuelve con buena intención. La recomendación de los servicios de salud es hablar con el equipo o con el farmacéutico antes de empezar, para saber si se puede ayunar con seguridad y si hace falta ajustar algo. Ese ajuste lo decide quien prescribe, nunca el propio paciente ni un grupo de mensaj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ción y enfermedad: lo que no se decide so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exigen consulta antes: embarazo, lactancia, diabetes tratada, enfermedad renal o hepática, medicación con horarios, fragilidad, bajo peso, antecedentes de trastorno de la conducta alimentaria y edad avanzada con poco apetito. Los menores de edad no son el público de este curso y su decisión corresponde a la familia y al pediatra. Tener estudios «normales» no elimina el riesgo, porque el problema puede aparecer justo al cambiar el horario de las tomas y de la comida. La conversación debe incluir qué hacer si el ayuno coincide con un día de mucho calor o de trabajo fís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ción y enfermedad: lo que no se decide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urante un ayuno religioso y cómo decidir. La tercera columna orienta; no interpreta reglas religiosas ni prescri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162175"/>
                <a:gridCol w="269557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 y quiero 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hipoglucemia y horarios de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con quien prescribe; no ajustar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y embarazada o lac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es necesidades y exención habitual en la 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con salud y con la comunidad; la exención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marea a medi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 calor o presión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hidratarse y consultar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162175"/>
                <a:gridCol w="269557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mpo el ayuno y como en ex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sin comer y comida abund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mesa de ruptura y la hidratación noctu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rmo cuatro horas por levantarme a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despla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el reparto de comidas y consultar si el cansancio se acu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nto culpa por no poder 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áctica se vive también como obligación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r con la comunidad: la exención es parte de la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xención forma parte de la prác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s tradiciones contemplan exenciones para quien está enfermo, embarazada, lactando o menstruando, y ofrecen formas alternativas de cumplir. Un servicio de salud británico lo resume así: si no es seguro ayunar, se puede hablar con el imán local sobre lo que se puede hacer en su lugar. Otra autoridad sanitaria de la misma región enumera entre las personas exentas a quienes están enfermas, a las personas con dificultades de aprendizaje y a las mujeres embarazadas, lactando o menstruando. En ambos casos la idea es la misma: la salud no es un obstáculo para la práctica, sino parte de lo que la práctica cui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xención forma parte de la prác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ógica es importante porque cambia el marco moral. No ayunar por enfermedad no es falta de fe ni debilidad: es una posibilidad que la propia tradición prevé. Por eso la conversación con el médico y la conversación con la comunidad no compiten; se necesitan. Y cuando alguien decide no ayunar, la decisión merece el mismo respeto que la de quien ayuna. El papel de esta lección no es interpretar reglas religiosas, sino ayudar a que la decisión de salud se tome con información. Esa información incluye lo que la tradición ya prevé y lo que el equipo de salud puede valo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xención forma parte de la práctica]]></a:t>
            </a:r>
          </a:p>
        </p:txBody>
      </p:sp>
      <p:pic>
        <p:nvPicPr>
          <p:cNvPr id="3" name="" descr="Cinco cambios y por qué importan">
            <a:hlinkClick r:id="rId3" tooltip="Cinco cambios y por qué importa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mueve durante el ayuno y a quién conviene consul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4-ayuno-religios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áctica se vuelve un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obligan a parar y buscar atención, sea el día que sea: desmayo, confusión, debilidad que impide levantarse, palpitaciones, dolor en el pecho o dificultad para respirar. También son motivo de consulta el mareo que se repite, la sed extrema con muy poca orina, el dolor de cabeza que no cede, la irritabilidad intensa, los atracones nocturnos y el insomnio que se arrastra. En una persona con diabetes tratada, la sudoración fría, el temblor o la confusión pueden indicar una bajada de glucosa y no se esperan a la siguiente comi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áctica se vuelve un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señales se resuelve «aguantando». La práctica religiosa no pide tolerar un riesgo evitable, y las tradiciones suelen prever salidas. Si el ayuno se está usando además como método para bajar de peso, conviene decirlo en voz alta: mezclar la práctica con la restricción puede reforzar una relación difícil con la comida, sobre todo en quien ya tiene antecedentes. El ayuno religioso no es una estrategia de peso y no debería evaluarse como si lo fuera. Si la culpa aparece, conviene hablarla: muchas veces no viene de la regla, sino de la mirada de otr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úa la práctica y sus fech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ayuno vas a hacer, cuántos días dura y qué reglas sigue tu tradición. No para evaluarlas, sino para saber qué cambia en tu calendario. Anota también las excepciones que tu comunidad reconoce: esa información suele existir y casi nunca se consul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lo que tom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todos los medicamentos, su horario y si deben tomarse con alimentos. Incluye lo que no recetas, como vitaminas o analgésicos de uso frecuente. Esta lista es la que llevarás a la consulta; sin ella, la conversación se queda en generalida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no dura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 con quien prescribe y, si hace falta, con el farmacéutico: si puedes ayunar con seguridad, si hay que ajustar algo y qué síntomas deben preocuparte. Un ajuste de tratamiento no se decide en el momento en que aparece el sínto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nsa la mesa de rup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qué se come y qué se bebe al romper el ayuno, más allá del alimento simbólico. Si la noche se llena de frituras, dulces y refrescos, el problema no es la tradición: es el exceso que se suma a las horas sin comer. Ajusta con la familia, no contra el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señales de par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te haría interrumpir el ayuno ese día: desmayo, confusión, debilidad intensa, palpitaciones, dolor en el pecho, dificultad para respirar, mareo repetido o, con diabetes tratada, sudoración fría o temblor. Compártelo con alguien de confianz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Procedimiento: preparar la decisión antes del primer dí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las dos conversac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final se toma entre tu conciencia, tu comunidad y tu equipo de salud. Esta lección no la sustituye ni la juzga. Si decides no ayunar, la exención forma parte de la práctica; si decides ayunar, hazlo con un plan de cuidado y con señales de parada clar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Caso ficticio: Amina prepara su decisión con dos conversacion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mina, nombre inventado, 34 años, diabetes tipo 2 en tratamiento, quiere ayunar el mes completo. Su médico le dijo «mejor no» sin explicarle por qué. Su mamá, de 71 años, ayuna sin tomar agua en todo el día. Su prima dejó de ayunar y se siente culpa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Caso ficticio: Amina prepara su decisión con dos conversaciones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prepar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ina escribe su lista de medicamentos y sus horarios, y pide una consulta para revisarla. Pregunta qué riesgo tiene su tratamiento durante el ayuno, qué señales debe vigilar y si existe alguna forma de hacerlo con seguimiento. También habla con su comunidad sobre las exenciones y sobre lo que puede hacer en lugar del ayuno si no es seguro. Y conversa con su mamá sobre la hidratación y el cal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práctica se vuelve un riesgo · Caso ficticio: Amina prepara su decisión con dos conversacion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ina no recibe aquí una respuesta médica ni una interpretación religiosa: recibe un método para preguntar. Su decisión se toma con su médico y con su comunidad, y con señales de parada escritas. Si no puede ayunar, la exención no la convierte en menos creyente; si puede, lo hará con un plan de cuidado. La lección respeta la práctica y no la reduce a una estrategia de pe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ráctica se vuelve un riesgo]]></a:t>
            </a:r>
          </a:p>
        </p:txBody>
      </p:sp>
      <p:pic>
        <p:nvPicPr>
          <p:cNvPr id="3" name="" descr="Antes de empezar, seis conversaciones">
            <a:hlinkClick r:id="rId3" tooltip="Antes de empezar, seis conversacion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tienen antes del primer día, no cuando aparece el probl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4-ayuno-religios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el ayuno religioso como una dieta. Medirlo en kilos, compararlo con el ayuno intermitente o usarlo para bajar de peso le quita el sentido y añade un riesgo: mezclar una práctica con la restricción puede reforzar una relación difícil con la comid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medicación por cuenta propia. Adelantar, suspender o cambiar una toma para que quepa en el ayuno puede ser peligroso, sobre todo con diabetes tratada. El ajuste lo decide quien prescribe, con la lista de medicamentos dela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señales porque «es solo un mes». El desmayo, la confusión, las palpitaciones o la debilidad intensa no se aguantan un mes ni un día. La propia tradición contempla exenciones; la resistencia no es una virtud religios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ruptura del ayuno en un atracón nocturno. Pasar el día sin comer y la noche comiendo en exceso cambia el problema de lugar. La mesa de ruptura puede ser generosa y simbólica sin ser una sucesión de exces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tratada, medicación con horarios, embarazo, lactancia, enfermedad renal o hepática, fragilidad o bajo peso, consulta antes de ayun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n prescribe dice que no es seguro, la respuesta no es buscar a alguien que diga que sí: es preguntar por las alternativas que tu tradición contempl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esmayo, confusión, dolor en el pecho o dificultad para respirar, se interrumpe y se busca atención ese mismo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yuno se está usando para bajar de peso, conviene decirlo y revisarlo con un profesio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ulpa por no ayunar pesa más que la salud, habla con tu comunidad: la exención forma parte de la práct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el ayuno y busca atención si aparecen desmayo, confusión, debilidad que impide levantarse, palpitaciones, dolor en el pecho o dificultad para respirar; ante un desmayo o una convulsión se acude al servicio de emergencias. En diabetes tratada, la sudoración fría, el temblor o la confusión pueden indicar una bajada de glucosa y requieren atención inmedia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ayunar si hay embarazo, lactancia, edad menor de 18 años, diabetes tratada, enfermedad renal o hepática, medicación con horarios, fragilidad, bajo peso o antecedentes de trastorno de la conducta alimentaria. Esta lección no interpreta reglas religiosas ni ajusta tratamientos: acompaña la decisión y señala cuándo corresponde consult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 ayuno religioso de un esquema de die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religioso no afecta al cuerp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iene un sentido, un calendario y una comunidad propios, y no se elige por sus resultados en el pes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n el religioso se puede comer lo que se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religioso siempre es más segu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diabetes tratada quiere ayunar. ¿Cuál es el paso corr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mpezar y ver qué pas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 antes con quien prescribe y revisar la medicación con la lista dela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er la medicación durante el ayun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en un grupo de mensaj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ropia tradición contempla exenciones por enfermedad, no ayunar puede ser una forma correcta de cumplir la práct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yuno religioso es una buena estrategia para bajar de peso ráp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el ayuno religioso conviene vigilar la hidratación y el sueño, no sólo la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abetes trata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mayo durante el ayu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lpa por no poder ayun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xceso en la comida de ruptur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rumpir y buscar aten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blar con la comun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la mesa y la hidrat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ltar antes con quien prescrib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yuno religioso no es una ___ con otro nombre: tiene sentido, calendario y comunidad. Cuando hay enfermedad, la propia tradición suele contemplar una ___ que permite no ayun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o en el dí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tivo de consul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interrumpi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idas concentradas de noch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eño más cor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cación con horari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mbarazo o lacta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fusión o desmay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lor en el pech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é exenciones contempla mi tradic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go la lista de mis medicamentos y sus horari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me siento mal el primer día, no hace falta hablar con mi médic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o qué señales me harían interrumpi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blo con mi familia sobre la comida de ruptu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4-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4-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4-ex09]]></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el sentido de la práctica de sus efectos, identificas qué cambia en el día y sabes cuándo y con quién consultar.]]></a:t>
            </a:r>
          </a:p>
        </p:txBody>
      </p:sp>
      <p:sp>
        <p:nvSpPr>
          <p:cNvPr id="12" name=""/>
          <p:cNvSpPr txBox="1"/>
          <p:nvPr/>
        </p:nvSpPr>
        <p:spPr>
          <a:xfrm>
            <a:off x="514350" y="3629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inco cambios y la lista de conversaciones previas; vuelve a leer la sección de medic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practicas o conoces un ayuno religioso, escribe qué significa para ti o para esa persona, más allá de la comida. Después anota qué precaución de salud no se estaba hablando y con quién podrías hablarl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un ayuno religio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áctica no se mide en ki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s de noche y sueño más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horas para beb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 la práctica, no una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justa quien pr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un ayuno religio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4-ayuno-religios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yuno religioso no es una die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tiene un sentido, un calendario y una comunidad propios, y no se elige por sus resultados en el peso. Reducirlo a dieta borra lo que lo sostien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n el día además de la comi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orario de las comidas, la hidratación, el sueño y la vida social. Esos cambios explican buena parte del cansancio de las primeras seman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la medic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cer una lista con horarios y consultar antes con quien prescribe o con el farmacéutico. El ajuste no lo decide el paciente ni un grupo de mensaj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exención es una fa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uchas tradiciones prevén excepciones por enfermedad, embarazo o lactancia, y alternativas para cumplir. Forma parte de las regl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interrumpir y consult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respe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desmayo, confusión, debilidad intensa, palpitaciones, dolor en el pecho o dificultad para respirar; y en diabetes tratada, ante sudoración fría, temblor o confu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religioso no es una dieta: tiene sentido, calendario y comunidad, y se interrumpe por motivos que la propia tradición reconoce. Lo que cambia en el cuerpo es el horario de las comidas, la hidratación, el sueño y, sobre todo, la medic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decisión se toma con dos conversaciones: con quien prescribe y con tu comunidad. Embarazo, lactancia, diabetes tratada, enfermedad renal o hepática, fragilidad, bajo peso, medicación con horarios y antecedentes de trastorno alimentario piden consulta ant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ención forma parte de la práctica; usarla no es fallar. Y si aparece desmayo, confusión, dolor en el pecho o dificultad para respirar, se interrumpe y se busca aten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STT-RAMADAN · Guy's and St Thomas' NHS Foundation Trust, «Taking medicines during Ramadan» · https://www.guysandstthomas.nhs.uk/health-information/taking-medicines-during-ramadan · consulta: 2026-10-25 · alcance: Alcance local (Reino Unido, Londres). Orientación para pacientes sobre medicación durante el ayuno y sobre hablar con el equipo de salud o el imán si no es seguro ayunar. No es una norma mexicana ni una interpretación religios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BCIC-RAMADAN · NHS Black Country ICB, «Have a healthy and happy Ramadan», 26 de febrero de 2025 · https://blackcountry.icb.nhs.uk/news-and-events/latest-news/have-healthy-and-happy-ramadan-2 · consulta: 2026-10-25 · alcance: Alcance regional (Reino Unido). Enumera personas exentas del ayuno, entre ellas quienes están enfermas, las personas con dificultades de aprendizaje y las mujeres embarazadas, lactando o menstruando. No sustituye la valoración individu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la alimentación saludable en alimentos mínimamente procesados y variedad dentro y entre grupos. Se usa para hablar de la mesa de ruptura, no para prescribir menús ni cantidad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4-ayuno-religioso"/>
              </a:rPr>
              <a:t><![CDATA[Ayuno religioso: qué cambia para la salu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y respetuosa de cada tradición; no interpreta reglas religiosas, no prescribe dietas ni ajusta tratamiento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2026-10-26T07:33:10Z</dcterms:created>
  <dcterms:modified xsi:type="dcterms:W3CDTF">2026-10-26T07:33:10Z</dcterms:modified>
  <dc:title>Ayuno religioso: qué cambia para la salud</dc:title>
  <dc:description>Presentación editable del OA «Ayuno religioso: qué cambia para la salud». Enlace: https://saludyestetica.lumbre.lat/object/sye-c22-r01-oa04-ayuno-religioso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