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s de 24 horas y prolongados: riesgos y supervis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s de 24 horas y prolongados: riesgos y supervis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cuando el ayuno pasa de un dí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úsculo también se pierd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úsculo también se pierd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úsculo también se pierd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alimentación: el momento que casi nadie mencion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cambia cuando el ayuno pasa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nsecuencias que crecen con la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equieren supervisión y qué significa supervis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a lección no va a enseñ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duraciones, tres niveles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juega en cada una y quién deberí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valuar una propuesta y qué pregun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Identifica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ién organiza, quién tiene formación clínica y quién responde si algo sale mal. Un retiro, un grupo de mensajes o un influencer no son un equipo sanitario. Si nadie puede decir su nombre y su función, la evaluación termin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ide la evaluación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valoración se hace antes de empezar: antecedentes, medicación, peso, enfermedades, embarazo o lactancia, historia de trastornos alimentarios. Un ayuno de varios días sin evaluación previa no es un programa: es una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a medicación con quien la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de lo que tomas y pregunta si el ayuno cambia algo. No se trata de que el organizador opine: se trata de que quien prescribe decida. Si la propuesta incluye «suspender» o «ajustar» por tu cuenta, es una señal para no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la re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vigila la vuelta a comer, quién la supervisa y qué se mide. Si la respuesta es «comes normal y ya», no hay plan. La realimentación es el momento en que aparecen cambios metabólicos y bioquímicos que requieren vigilanci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criterios de susp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síntomas obligan a detener el ayuno y qué se hace entonces. Mareo, desmayo, palpitaciones, confusión, debilidad intensa o incapacidad para beber son motivos para interrumpir y buscar atención, no para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prolon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la inform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s respuestas son claras, existe un responsable clínico y hay plan para la realimentación, la decisión se toma con tu médico, no con el anuncio. Si falta algo, la respuesta razonable es no empezar. Ninguna promesa de claridad mental compensa un riesgo que nadie está vigi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iego evalúa el retiro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47 años, quiere bajar de peso. Toma medicamento para la tiroides todas las mañanas y tiene un trabajo que exige estar de pie. Vio un retiro de cinco días de ayuno con «acompañamiento» y una lista de beneficios, pero ninguna información sobre evaluación ni sobre la vuelta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iego evalúa el retiro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s preguntas qu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escribe al organizador y pregunta quién evalúa a los participantes, qué formación tiene, cómo se maneja la medicación de cada uno, cómo se supervisa la realimentación y a qué servicio derivan si alguien se marea. La respuesta menciona «coaches» y «experiencia de grupo», pero no un responsable clínico ni un plan de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Diego evalúa el retiro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no se inscribe. No porque el ayuno sea malo en abstracto, sino porque esta propuesta no puede detectar ni atender lo que salga mal, y porque su medicación exige una conversación que nadie está dispuesto a tener. Habla con quien le prescribe y decide trabajar el peso con cambios que puede sostener. La lección no le prohíbe nada: le da criterios para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guntas ante una propuesta de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queda sin respuesta, la propuesta no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cambia la naturaleza del riesgo: aparece pérdida de músculo, desequilibrios de líquidos y electrolitos, y la realimentación se vuelve cr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uración no sólo aumenta el efecto: cambia el tipo de problema. El cuerpo recurre a la proteína, se alteran líquidos y electrolitos y la vuelta a comer exige vigilanci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 clínica de realimentación: cambios metabólicos y bioquímicos al reintroducir la alimentación tras un periodo de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xista una evaluación clínica previa, un responsable formado y un plan para la realimentación y las com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ervisar es evaluar antes, conocer la medicación y las enfermedades, y tener un plan para lo que puede pasar durante y después. El acompañamiento sin formación clínica no cubre nada de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alimentación exige vigilancia de electrolitos y derivación en casos de alto riesgo; no es una tarea domé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rpo también degrada proteína, entre otros sitios del músculo. Dos personas pueden bajar los mismos kilos y haber perdido cosas distintas; la báscula no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ausencia de aportes, el organismo obtiene energía de la grasa y también de las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introducción de la alimentación tras un periodo de ayuno puede producir cambios metabólicos y bioquímicos. Por eso la guía clínica pide vigilancia y derivación según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 clínica: la realimentación describe cambios metabólicos y bioquímicos tras un periodo de inanición o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eo es una señal de que el cuerpo no está compensando. Se interrumpe, se busca hidratación y atención, y no se reinicia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rgen de error se reduce con la duración; los síntomas son criterio de suspensión, no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lucógeno → Reserva que se agota primero y arrastra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ína corporal → Fuente de energía que cuesta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alimentación → Vuelta a comer que exige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pervisión → Evaluación previa y responsable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explica una parte distinta del riesgo; ninguno se resuelve con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lucógeno · músculo · re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importa: primero se agota una reserva, después se recurre a la proteína y al final la reintroducción de alimento es un momento clínico. Saltarse ese orden es lo que hace peligroso un ayuno largo mal acomp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siología del ayuno y guía clínica de re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érdida de músculo → Riesgo del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sequilibrio de electrolitos → Riesgo del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fusión o desmayo → Señal para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capacidad para beber → Señal para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valuación clínica previa → Requisito de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lan para la realimentación → Requisito de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iesgos, señales y requisitos piden respuestas distintas: confundirlos es lo que convierte un plan en una a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organizador dice que todos se sienten bien, así que no hace falt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os participantes se sientan bien no sustituye una evaluación individual ni un plan de vigilancia. Es una impresión del grupo, no un dato sobre tu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visión exige evaluación previa y conocimiento de la medicación y las enfermedades de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3-veinticuatro-horas-y-prolonga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ayuno o una restricción que hayas visto promocionarse. Escribe qué prometía, qué no explicaba y quién habría respondido si algo salía mal. Después responde: ¿qué pregunta harías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cuando el ayuno dura vari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 la naturaleza del riesgo: se agota el glucógeno, se degrada proteína, se alteran líquidos y electrolitos y la realimentación se vuelve un momen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ierde músculo en un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erpo obtiene energía de las proteínas cuando la ingesta es muy baja durante mucho tiempo. La báscula no distingue grasa de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alimentación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vuelta a comer tras un periodo de ayuno o ingesta muy pobre. Puede producir cambios metabólicos y bioquímicos, y por eso requiere vigilancia y, en casos de riesg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aluación clínica previa, conocimiento de la medicación y las enfermedades, un responsable formado y un plan para la realimentación y las com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me mareo en un ayun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terrumpirlo, buscar hidratación y atención, y no reiniciarlo por cuenta propia. El mareo es una señal, no una prueba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3-veinticuatro-horas-y-prolongad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31" r:id="rId1"/>
    <p:sldLayoutId id="2482019932" r:id="rId2"/>
    <p:sldLayoutId id="2482019933" r:id="rId3"/>
    <p:sldLayoutId id="24820199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13e496432384730f2874024b414920914b3f5f9dc87a971.jpg"/>
  <Relationship Id="rId3" Type="http://schemas.openxmlformats.org/officeDocument/2006/relationships/hyperlink" Target="https://saludyestetica.lumbre.lat/object/sye-c22-r01-oa03-veinticuatro-horas-y-prolong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3-veinticuatro-horas-y-prolongados" TargetMode="External"/>
  <Relationship Id="rId4" Type="http://schemas.openxmlformats.org/officeDocument/2006/relationships/hyperlink" Target="https://saludyestetica.lumbre.lat/object/sye-c22-r01-oa03-veinticuatro-horas-y-prolongad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3-veinticuatro-horas-y-prolongados" TargetMode="External"/>
  <Relationship Id="rId4" Type="http://schemas.openxmlformats.org/officeDocument/2006/relationships/hyperlink" Target="https://saludyestetica.lumbre.lat/object/sye-c22-r01-oa03-veinticuatro-horas-y-prolongad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3-veinticuatro-horas-y-prolongados" TargetMode="External"/>
  <Relationship Id="rId4" Type="http://schemas.openxmlformats.org/officeDocument/2006/relationships/hyperlink" Target="https://saludyestetica.lumbre.lat/object/sye-c22-r01-oa03-veinticuatro-horas-y-prolongad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hyperlink" Target="https://saludyestetica.lumbre.lat/object/sye-c22-r01-oa03-veinticuatro-horas-y-prolongad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3-veinticuatro-horas-y-prolongad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24]]></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long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es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3-veinticuatro-horas-y-prolongad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distingue un ayuno de 24 horas de uno de varios días, explicar por qué la pérdida de músculo y la realimentación son riesgos centrales y justificar por qué estos esquemas requieren supervisión profesional, sin ofrecer protocolos ni instrucciones para sostenerl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Explica qué cambia cuando el ayuno pasa de un día, por qué se pierde músculo además de grasa, qué es la realimentación y por qué es un acto clínico. Describe criterios para evaluar una propuesta y señales para detenerse.]]></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prolongado · pérdida muscular · realimentación · supervisión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s de 24 horas y prolongados: riesgos y super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no enseña a ayunar, no indica cómo romper un ayuno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s de 24 horas y prolongados: riesgos y super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47 años y vio en redes un retiro de cinco días de ayuno con «acompañamiento». El anuncio promete claridad mental, «reinicio del sistema» y una foto de personas sonriendo con vasos de agua. Le interesa porque quiere bajar de peso y porque un compañero lo hizo y volvió «como nue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s de 24 horas y prolongados: riesgos y super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anuncio no dice es quién evalúa a los participantes, qué pasa si alguien se marea, cómo se vuelve a comer ni qué se hace si alguien toma medicamentos. Diego no busca un plan: quiere saber qué riesgos tiene un ayuno que dura varios días, por qué se insiste tanto en la supervisión y qué preguntas haría antes de pagar.]]></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ponde eso y, a propósito, no enseña a ayu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el ayuno pasa de un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yuno de 24 horas y un ayuno de varios días no son el mismo esquema con más horas. Al principio el cuerpo tira de las reservas de glucógeno que guarda en el hígado y en el músculo, y por eso los primeros kilos que se mueven suelen ser agua unida a ese glucógeno. Después, cuando esa reserva baja, el organismo obtiene energía de la grasa y también, en cierta medida, de las proteínas. Esa transición no es un interruptor: es un proceso que depende de la duración, de lo que la persona tenía guardado y de lo que hacía a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el ayuno pasa de un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práctica está en el margen de error. En un ayuno corto, un mareo se resuelve comiendo y bebiendo; en uno de varios días, el mismo mareo puede ser la punta de algo más serio, porque el cuerpo lleva mucho tiempo sin aportes y sin el acompañamiento de líquidos y electrolitos que normalmente vienen con la comida. Cuanto más dura el ayuno, menos margen hay para improvisar y más peso tiene cualquier síntoma. Por eso la duración no es un detalle de calendario: es la variable que cambia el ries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también se pier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ingesta es muy baja durante mucho tiempo, el cuerpo no pierde sólo grasa. También degrada proteína para obtener energía y para mantener funciones que no puede suspender. Esa proteína sale, entre otros sitios, del músculo, y la consecuencia no se ve en la báscula: se nota en la fuerza, en la capacidad de subir escaleras, en la recuperación después de un esfuerzo. Dos personas pueden bajar el mismo número de kilos y haber perdido cosas muy distintas. Cuánto músculo se pierde depende de la duración de la restricción, de la proteína que se come cuando se come y de cuánto músculo había antes de empez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también se pier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crece en quien tiene menos reserva para empezar. En adultos mayores, la pérdida de músculo se suma a la que ya ocurre con la edad y puede acelerar la fragilidad. En personas con bajo peso, con enfermedades crónicas o con poca actividad, el margen es menor. Y en quien entrena fuerza, perder músculo es perder justo lo que quería conservar. La OMS insiste en la actividad física regular como parte de la salud, y un esquema que reduce la capacidad de moverse va en dirección contraria, aunque el peso baj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también se pier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xplica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cambia cuando el ayuno dura un día o más, por qué se pierde músculo, qué es la realimentación y por qué estos esquemas requieren supervisión. No enseña a ayunar, no da calendario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rotocolos casero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yuno de varios días no se improvisa ni se copia de un video. La vuelta a comer es un momento clínico y la medicación no se ajusta por cuenta propia. Ante mareo, desmayo, palpitaciones o confusión, se interrumpe y se busca aten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también se pier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ién respond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ceptar cualquier propuesta, pregunta quién evalúa, quién vigila la realimentación y a dónde te derivan si algo falla. Si nadie puede responder con nombre y apellido profesional, la propuesta no está li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limentación: el momento que casi nadie menci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termina cuando termina el ayuno. La realimentación es el proceso de volver a comer después de un periodo de ayuno o de ingesta muy pobre, y puede producir un conjunto de cambios metabólicos y bioquímicos que el organismo no tolera bien. Una guía clínica lo describe como «una serie de cambios metabólicos y bioquímicos que ocurren como consecuencia de la reintroducción de la alimentación después de un periodo de inanición o ayuno». Es un fenómeno conocido en hospitales y no una rareza de intern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limentación: el momento que casi nadie menci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rupos de mayor riesgo incluyen a quienes llegan con una ingesta muy pobre, a personas desnutridas que van a empezar a recibir soporte nutricional, a quienes han estado varios días sin comer por un tratamiento o una cirugía y a personas con anorexia nerviosa o con consumo alto de alcohol. La guía indica que los casos de alto riesgo se derivan al servicio de dietética y que a los demás se les vigilan electrolitos como el potasio, el magnesio y el fósforo. Esa vigilancia no se hace en casa ni con una app: es lo que convierte la vuelta a comer en un acto clín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limentación: el momento que casi nadie menciona]]></a:t>
            </a:r>
          </a:p>
        </p:txBody>
      </p:sp>
      <p:pic>
        <p:nvPicPr>
          <p:cNvPr id="3" name="" descr="Qué cambia cuando el ayuno pasa de un día">
            <a:hlinkClick r:id="rId3" tooltip="Qué cambia cuando el ayuno pasa de un dí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nsecuencias que crecen con la du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3-veinticuatro-horas-y-prolongad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quieren supervisión y qué significa supervis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no es tener un grupo de mensajes ni un instructor que anima. Significa que alguien con formación clínica valoró a la persona antes, conoce su medicación y sus enfermedades, decidió si es candidata o no, y tiene un plan para lo que puede pasar durante y después. La Clínica Cleveland lo dice sin rodeos: si se hace un ayuno prolongado, conviene hacerlo bajo supervisión médica. Esa frase no es una formalidad: es la diferencia entre un experimento personal y una intervención con alguien responsable detrá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quieren supervisión y qué significa supervis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importa porque los problemas no siempre avisan. La deshidratación, la presión baja, los mareos al ponerse de pie, los cambios en el ritmo cardiaco o la confusión pueden aparecer en personas que se sentían bien el día anterior. También importa la medicación: hay fármacos que exigen alimentos, otros que se eliminan de forma distinta cuando falta agua y otros que cambian su efecto con el ayuno. Ajustar nada de eso por cuenta propia es peligroso. Y ningún curso, video o reto sustituye esa valo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quieren supervisión y qué significa supervis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cambian la decisión sobre un ayuno de 24 horas o de varios días. La tercera columna orienta; no prescribe ni diagnost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47950"/>
                <a:gridCol w="24193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 un retiro de cinco días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quién evalúa ni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responsables, evaluación y plan de re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bajar de peso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sa no cambia el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fiar de la promesa y revisar el costo en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yuno altera horarios y efe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no se ajusta nada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47950"/>
                <a:gridCol w="24193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mareé y quiero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que el cuerpo no está compens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hidratarse y buscar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antecedentes de trastorno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yuno largo puede reforzar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iciar sin acompañamient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nocido volvió «com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aislado sin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o como anécdota, no como prueb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va a enseñ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aquí un protocolo, ni un calendario, ni una lista de lo que se puede tomar para aguantar. No es una omisión por prudencia excesiva: es la consecuencia de lo anterior. Un ayuno de varios días tiene riesgos que dependen de la persona, de su medicación y de su estado previo, y una instrucción general no puede cubrir esas variables. Tampoco se enseña a «romper» el ayuno con tal o cual alimento, porque la vuelta a comer después de un ayuno largo es exactamente el punto donde la guía clínica pide vigila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va a enseñ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vale para las variantes más extremas, como el ayuno sin agua, que no se trata aquí como práctica practicable. Y vale para los retos de redes: un reto no evalúa a nadie, no conoce a nadie y no responde si algo sale mal. Si alguien ya está en un ayuno largo y presenta mareo, desmayo, palpitaciones, confusión, debilidad intensa o incapacidad para mantenerse hidratado, la respuesta no es aguantar: es interrumpirlo, buscar atención y no reiniciarlo por cuenta propia. Tampoco se recomienda «probar otra vez» para ver si esta vez el cuerpo responde disti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va a enseñar]]></a:t>
            </a:r>
          </a:p>
        </p:txBody>
      </p:sp>
      <p:pic>
        <p:nvPicPr>
          <p:cNvPr id="3" name="" descr="Tres duraciones, tres niveles de riesgo">
            <a:hlinkClick r:id="rId3" tooltip="Tres duraciones, tres niveles de riesgo"/>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juega en cada una y quién debería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3-veinticuatro-horas-y-prolongad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propuesta y qué pregu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propone un ayuno de varios días, haz seis preguntas antes de decidir. Quién lo organiza y con qué formación; quién evalúa tu estado de salud antes y con qué; qué pasa con tu medicación; cómo se vigila el regreso a la comida; qué criterios usan para suspender; y a qué servicio te derivan si algo falla. Si las respuestas son vagas, si nadie puede nombrar a un responsable clínico o si el plan consiste en «aguantar», ya tienes la información que necesitabas. Esa información vale más que cualquier testimonio de alguien que «volvió como nue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propuesta y qué pregu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mirar la evidencia con la misma lupa de siempre. Los estudios sobre ayunos de varios días son pocos, cortos y muchas veces en poblaciones seleccionadas; los resultados no se trasladan a cualquiera. Que un marcador mejore no equivale a un beneficio clínico, y que una persona se sienta «como nueva» no es un dato sobre seguridad. La pregunta final no es si el ayuno es intenso, sino si existe un sistema capaz de detectar y atender lo que salga mal. Si no existe, no es una terapia: es una apue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al responsa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ién organiza, quién tiene formación clínica y quién responde si algo sale mal. Un retiro, un grupo de mensajes o un influencer no son un equipo sanitario. Si nadie puede decir su nombre y su función, la evaluación termina aqu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evaluación prev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valoración se hace antes de empezar: antecedentes, medicación, peso, enfermedades, embarazo o lactancia, historia de trastornos alimentarios. Un ayuno de varios días sin evaluación previa no es un programa: es una exposi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medicación con quien la prescrib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lo que tomas y pregunta si el ayuno cambia algo. No se trata de que el organizador opine: se trata de que quien prescribe decida. Si la propuesta incluye «suspender» o «ajustar» por tu cuenta, es una señal para no segu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realiment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vigila la vuelta a comer, quién la supervisa y qué se mide. Si la respuesta es «comes normal y ya», no hay plan. La realimentación es el momento en que aparecen cambios metabólicos y bioquímicos que requieren vigilancia clín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riterios de suspen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síntomas obligan a detener el ayuno y qué se hace entonces. Mareo, desmayo, palpitaciones, confusión, debilidad intensa o incapacidad para beber son motivos para interrumpir y buscar atención, no para aguan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Procedimiento: evaluar una propuesta de ayuno prolonga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la información comple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respuestas son claras, existe un responsable clínico y hay plan para la realimentación, la decisión se toma con tu médico, no con el anuncio. Si falta algo, la respuesta razonable es no empezar. Ninguna promesa de claridad mental compensa un riesgo que nadie está vigila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Caso ficticio: Diego evalúa el retiro antes de paga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47 años, quiere bajar de peso. Toma medicamento para la tiroides todas las mañanas y tiene un trabajo que exige estar de pie. Vio un retiro de cinco días de ayuno con «acompañamiento» y una lista de beneficios, pero ninguna información sobre evaluación ni sobre la vuelta a com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Caso ficticio: Diego evalúa el retiro antes de paga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hac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escribe al organizador y pregunta quién evalúa a los participantes, qué formación tiene, cómo se maneja la medicación de cada uno, cómo se supervisa la realimentación y a qué servicio derivan si alguien se marea. La respuesta menciona «coaches» y «experiencia de grupo», pero no un responsable clínico ni un plan de vigilanc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una propuesta y qué preguntar · Caso ficticio: Diego evalúa el retiro antes de pagar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se inscribe. No porque el ayuno sea malo en abstracto, sino porque esta propuesta no puede detectar ni atender lo que salga mal, y porque su medicación exige una conversación que nadie está dispuesto a tener. Habla con quien le prescribe y decide trabajar el peso con cambios que puede sostener. La lección no le prohíbe nada: le da criterios para decir que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una propuesta y qué preguntar]]></a:t>
            </a:r>
          </a:p>
        </p:txBody>
      </p:sp>
      <p:pic>
        <p:nvPicPr>
          <p:cNvPr id="3" name="" descr="Preguntas ante una propuesta de ayuno largo">
            <a:hlinkClick r:id="rId3" tooltip="Preguntas ante una propuesta de ayuno larg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queda sin respuesta, la propuesta no está l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3-veinticuatro-horas-y-prolongad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más horas dan más beneficio. La duración no escala los beneficios de forma proporcional, pero sí cambia la naturaleza del riesgo: aparece la pérdida de músculo, se suman los desequilibrios de líquidos y electrolitos y la realimentación se vuelve un momento clínic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compañamiento con supervisión. Un grupo que anima no evalúa, no conoce la medicación de nadie y no puede responder ante una complicación. Supervisar exige formación clínica, evaluación previa y un plan para lo que puede fall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mper el ayuno con una comida abundante. La vuelta a comer después de un ayuno largo es justo el punto donde la guía clínica pide vigilancia. Hacerlo con una comida grande y rápida, sin supervisión, es una de las formas más comunes de convertir un ayuno en un problem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medicación para que quepa el ayuno. Suspender, adelantar o cambiar una toma por cuenta propia puede ser peligroso, sobre todo con fármacos que exigen alimentos o con diabetes tratada. Esa decisión es de quien prescribe, no del organizador ni del participa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yuno dura varios días y no hay evaluación clínica previa, no empieces: la propuesta no está comple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edicación tiene que cambiar para que el esquema quepa, la respuesta es consulta, no ajuste prop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mareo, desmayo, palpitaciones, confusión o incapacidad para beber, se interrumpe y se busca aten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de realimentación no existe o es «comes normal», el riesgo no está cubier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es claridad mental o reinicio del sistema, pide el estudio en humanos: sin eso, es publicidad.]]></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cualquier ayuno prolongado y busca atención si aparecen mareos intensos, desmayos, palpitaciones, confusión, debilidad que impide levantarse, incapacidad para beber o retener líquidos, dolor en el pecho o dificultad para respirar; ante un desmayo o una convulsión se acude al servicio de emergenci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plantear un ayuno de 24 horas o más si hay embarazo, lactancia, edad menor de 18 años, fragilidad, bajo peso, antecedentes de trastorno de la conducta alimentaria, anorexia nerviosa, consumo alto de alcohol, diabetes tratada, enfermedad renal o hepática o medicación que exige horarios o alimentos.]]></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o enseña a romper un ayuno y no ajusta tratamientos: eso corresponde a quien atien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 ayuno de varios días no es «lo mismo que uno de 24 horas, pero má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cuerpo deja de usar grasa y sólo usa proteína.]]></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cambia la naturaleza del riesgo: aparece pérdida de músculo, desequilibrios de líquidos y electrolitos, y la realimentación se vuelve crític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a partir del segundo día ya no se pierde pes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el metabolismo se apaga y no vuelve a encender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un ayuno prolongado requiera supervi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alguien mande mensajes de ánimo durante el proces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xista una evaluación clínica previa, un responsable formado y un plan para la realimentación y las complicacion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firme una carta de responsabilidad.]]></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haga en grupo para que sea más segu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se baja de peso con un ayuno largo, todo lo que se pierde es gra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alimentación es el momento de volver a comer después de un ayuno y puede requerir vigilancia clín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se marea durante un ayuno de varios días, lo recomendable es aguantar hasta completar el pl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lucóge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teína corpor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aliment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pervis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uente de energía que cuesta múscul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uelta a comer que exige vigila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aluación previa y responsable clíni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erva que se agota primero y arrastra agu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agotarse el ___, el cuerpo obtiene energía de la grasa y también de las proteínas, lo que puede costar ___. La vuelta a comer se llama ___ y requiere vigila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del ayuno larg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interrumpi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sito de superv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érdida de múscul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equilibrio de electrolit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usión o desmay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capacidad para bebe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valuación clínica prev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lan para la realiment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ién evalúa a los participantes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con mi médico qué pasa con mi medicaci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rganizador dice que todos se sienten bien, así que no hace falta evaluac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o cómo se vigila la vuelta a come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o qué síntomas me harían interrump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3-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3-ex09]]></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por qué el riesgo cambia con la duración, nombras la pérdida de músculo y la realimentación, y sabes qué preguntar antes de aceptar una propuesta.]]></a:t>
            </a:r>
          </a:p>
        </p:txBody>
      </p:sp>
      <p:sp>
        <p:nvSpPr>
          <p:cNvPr id="12" name=""/>
          <p:cNvSpPr txBox="1"/>
          <p:nvPr/>
        </p:nvSpPr>
        <p:spPr>
          <a:xfrm>
            <a:off x="514350" y="3629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duraciones y la lista de preguntas; vuelve a leer la sección de realimen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ayuno o una restricción que hayas visto promocionarse. Escribe qué prometía, qué no explicaba y quién habría respondido si algo salía mal. Después responde: ¿qué pregunta harías primer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ayuno l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ucóg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que se agot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grada y cuesta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ta a comer con vigilancia 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 previa y responsable 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eo o desma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umpir y buscar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ayuno larg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3-veinticuatro-horas-y-prolongad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cuando el ayuno dura varios d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 la naturaleza del riesgo: se agota el glucógeno, se degrada proteína, se alteran líquidos y electrolitos y la realimentación se vuelve un momento clín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ierde músculo en un ayuno lar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erpo obtiene energía de las proteínas cuando la ingesta es muy baja durante mucho tiempo. La báscula no distingue grasa de múscu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alimentación y por qué impor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vuelta a comer tras un periodo de ayuno o ingesta muy pobre. Puede producir cambios metabólicos y bioquímicos, y por eso requiere vigilancia y, en casos de riesgo, deriv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supervis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uación clínica previa, conocimiento de la medicación y las enfermedades, un responsable formado y un plan para la realimentación y las complicacion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me mareo en un ayuno larg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valuar ayunos larg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terrumpirlo, buscar hidratación y atención, y no reiniciarlo por cuenta propia. El mareo es una señal, no una prueba de resistenc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yuno de varios días no es una versión aumentada de uno de 24 horas: cambia el tipo de riesgo. Se agota el glucógeno, se degrada proteína y se pierde músculo, se alteran líquidos y electrolitos y la realimentación se convierte en un momento clínico. Por eso estos esquemas requieren evaluación previa, un responsable formado y un plan para lo que puede fallar; el acompañamiento sin formación no cubre nada de eso. Esta lección no enseña a ayunar ni a romper un ayuno: enseña a preguntar quién responde. Si aparece mareo, desmayo, palpitaciones o confusión, se interrumpe y se busca aten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S-RFS · NHS Highland, «Refeeding syndrome in adults (Guidelines)», 28 de agosto de 2025 · https://www.rightdecisions.scot.nhs.uk/tam-treatments-and-medicines-nhs-highland/adult-therapeutic-guidelines/gastro-intestinal/refeeding-syndrome-in-adults-guidelines/ · consulta: 2026-10-25 · alcance: Alcance regional (Escocia, Reino Unido). Guía clínica sobre realimentación: definición, grupos de riesgo y vigilancia de electrolitos. No es una norma mexicana ni una guía para pacient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C-RFS · Cleveland Clinic, «Refeeding Syndrome», 6 de junio de 2022 · https://my.clevelandclinic.org/health/diseases/23228-refeeding-syndrome · consulta: 2026-10-25 · alcance: Alcance internacional (Estados Unidos). Material para pacientes que recomienda supervisión médica en ayunos prolongados y describe el riesgo de la realimentación. No fija cantidades ni paut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del peso a largo plazo con alimentación y actividad; no sustituye la valoración clín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3-veinticuatro-horas-y-prolongados"/>
              </a:rPr>
              <a:t><![CDATA[Ayunos de 24 horas y prolongados: riesgos y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describe riesgos y criterios de supervisión, no prescribe ni enseña a practicar ayunos prolongado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2026-10-26T08:34:18Z</dcterms:created>
  <dcterms:modified xsi:type="dcterms:W3CDTF">2026-10-26T08:34:18Z</dcterms:modified>
  <dc:title>Ayunos de 24 horas y prolongados: riesgos y supervisión</dc:title>
  <dc:description>Presentación editable del OA «Ayunos de 24 horas y prolongados: riesgos y supervisión». Enlace: https://saludyestetica.lumbre.lat/object/sye-c22-r01-oa03-veinticuatro-horas-y-prolongados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