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2-alternos-y-om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en días alternos y una comida al día (OMAD)»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en días alternos y una comida al día (OMAD)»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ías alternos: alternar no es descansa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MAD: una sola toma y un día entero alrededor»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MAD: una sola toma y un día entero alrededor»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MAD: una sola toma y un día entero alrededor»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MAD: una sola toma y un día entero alrededor»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ciedad: por qué una comida enorme no llena el dí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se lee un esquema de días alte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comprobaciones antes de decidir si encaja en t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er muy poco en una sola toma: dónde está el riesg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no debería intentarlo»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no debería intentarlo»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esquemas, tres presione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parecen en el nombre y difieren en dónde aprie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cidir sin convertirlo en un reto»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si estos esquemas encajan en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el esquem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ía normal y uno restringido» o «una sola comida al día». Si no puedes describirlo sin adjetivos, todavía no es un esquema: es una impresión. La frase sirve para comparar opciones y para detectar cuándo el plan cambió sin que lo decidi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si estos esquemas encajan en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uenta lo que ya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dos semanas de calendario: comidas compartidas, turnos, entrenamientos, viajes y horarios de medicación. Marca los choques. No se trata de acomodar la vida al esquema, sino de ver si el esquema cabe en la vida que ya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si estos esquemas encajan en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ira la comida, no sólo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ribe qué comerías en la toma o en el día restringido y si aparecen proteína, verduras, fruta y fibra. Si la respuesta es «lo que haya» o «algo rápido», el riesgo no es el ayuno: es la calidad de lo poco que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si estos esquemas encajan en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nticipa la llegada y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ensa cómo llegarás a la comida y qué harás después. Llegar con hambre extrema favorece comer rápido y de más; el día siguiente puede convertirse en compensación. Si ese patrón ya te pasó, es información, no un d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si estos esquemas encajan en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fine señales de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te haría interrumpir: mareo, acidez persistente, atracones, insomnio, irritabilidad, pérdida del periodo, caída de fuerza, pensamientos sobre comida que ocupan el día. Una señal escrita antes no se negocia con la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si estos esquemas encajan en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on fecha y con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una fecha de revisión y elige indicadores además del peso. Si hay embarazo, lactancia, diabetes tratada, medicación con horarios, enfermedad renal o hepática, fragilidad, bajo peso o antecedentes de trastorno alimentario, la decisión se toma con un profesional antes, n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Ricardo compara dos esquemas y s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icardo, nombre inventado, 29 años, turnos de diez horas, come una sola vez al día desde hace un mes. No tiene diagnóstico conocido ni toma medicamentos. Quiere saber si le conviene más alternar días, porque una compañera lo hace y «se siente menos limi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Ricardo compara dos esquemas y s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scribir su semana descubre tres cosas: la única comida cae a las diez de la noche, llega con hambre extrema, come en menos de quince minutos y termina con acidez; casi nunca hay verduras porque no tiene tiempo de cocinar a esa hora; y duerme mal desde que empezó. Su compañera, en cambio, alterna días y come con su familia en los días habituales, que es justo lo que él no puede hacer con una sola 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Ricardo compara dos esquemas y s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icardo no cambia de esquema todavía. Primero prueba dos semanas con una comida antes del turno y otra al llegar, para ver si el problema era la única toma o el horario; anota hambre, sueño y acidez. No recibe un plan ni una promesa: recibe una comparación honesta. Si los síntomas siguen, su siguiente paso es una consulta, no un esquema más estr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ñales de que una sola toma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parece alguna, el esquema está pidiendo demas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n días alternos la restricción ocurre la mitad de los días, sin pausa, y no dos días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mbos restringen la ingesta, pero con frecuencia distinta: el 5:2 usa dos días no consecutivos por semana y los días alternos repiten un día restringido tras cada día habitual. La frecuencia cambia la vida cotidiana y el margen de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visión de 2022: las modalidades más estudiadas incluyen el 5:2 y el ayuno en días alternos como esquema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2-alternos-y-om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saciedad se construye comida a comida y una toma grande y rápida no la sostiene tod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aciedad responde a señales que aparecen al comer y después, y depende de la composición y del tiempo dedicado. Una toma muy grande y rápida puede llenar y no sostener, sobre todo si tiene poca fibra y poca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aciedad no es un depósito diario: se construye en cada comida y depende de lo que se ing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2-alternos-y-om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MAD es una sola comida al día, no una cena abundante acompañada de otras tomas. Si hay otras comidas, el esquema es otro y las cuentas cambi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 una sola toma diaria frente a una comida principal dentro de un día con varias 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2-alternos-y-om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curre lo contrario: en una sola toma es más difícil reunir fibra, proteína y micronutrientes, sobre todo si se come rápido y con alimentos fáciles de tragar. Es una de las razones por las que el esquema deja necesidades sin cu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ida única tiende a resolverse con pocos alimentos y poco tiempo, lo que reduce variedad y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2-alternos-y-om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IMH describe estos trastornos como alteraciones graves con fijación obsesiva en la comida, el peso o la figura. Un esquema que convierte el día en una cuenta regresiva puede reforzar ese círculo, por lo que la valoración v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MH: fijación obsesiva en el peso, la figura corporal o el control de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2-alternos-y-om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er mucho y seguir insatisfecho → Volumen sin fibra ni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er de más al día siguiente → Compensación pre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idez y sueño que empeora → Señal para revisar el esqu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ía restringido en comida familiar → Choque con la vida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apunta a un ajuste distinto; ninguna se resuelve apretando más el esqu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2-alternos-y-om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oma ·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finición importa: si hay varias comidas, no es OMAD. Y la consecuencia práctica es que la toma única suele quedarse corta en fibra y proteína, que son las que más sostienen el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sola toma diaria concentra el día en un bloque corto y reduce la variedad de lo que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2-alternos-y-oma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día habitual y uno restringido → Es el esqu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sola comida al día → Es el esqu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mer rápido y con acidez → Es una señal de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pensar al día siguiente → Es una señal de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uerpo descansa y se limpia» → Es una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 una comida basta para todos» → Es una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definición, costo y promesa evita defender un esquema con argumentos que no le correspon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2-alternos-y-om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mucho y sigo con hambre, así que el cuerpo debe estar acostumbrándo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guir con hambre después de una toma grande no es adaptación: es la señal de que la comida no está sosteniendo el día. Atribuirlo a la costumbre es la forma de no revis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aciedad depende de la composición y del tiempo de la comida, no de la cantidad de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2-alternos-y-om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comida que hiciste con prisa. ¿Cuánto tardaste, qué había en el plato y cómo te sentiste dos horas después? Escribe qué cambiaría si esa comida fuera la única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mparar alternos y OM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mparar alternos y OM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ayuno en días alte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esquema que alterna un día de alimentación habitual con uno de ingesta muy reducida, sin pausa entre ellos. Algunas versiones permiten una comida pequeña en el día restrin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OMAD y qué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una sola comida al día, concentrada en un bloque corto. No es una cena abundante dentro de un día con otras comidas, ni una variante de dos días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comida enorme puede no llenar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saciedad no se acumula: depende de las señales de cada comida, del tiempo dedicado y de la composición. Llenura inmediata no es cobertura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riesgo central de comer muy poco en una 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no quepan la energía, la proteína, la fibra y los micronutrientes que el día necesita, con cansancio, pérdida de fuerza y estreñimiento como consecuencia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no debería intentarlo sin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barazo, lactancia, menores de 18 años, fragilidad, bajo peso, antecedentes de trastorno de la conducta alimentaria, diabetes tratada, enfermedad renal o hepática y medicación con hor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2-alternos-y-oma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791" r:id="rId1"/>
    <p:sldLayoutId id="2482019792" r:id="rId2"/>
    <p:sldLayoutId id="2482019793" r:id="rId3"/>
    <p:sldLayoutId id="248201979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5ea69f620e2e11020bb475faacaaee4c5f4fb8d9b8a22901.jpg"/>
  <Relationship Id="rId3" Type="http://schemas.openxmlformats.org/officeDocument/2006/relationships/hyperlink" Target="https://saludyestetica.lumbre.lat/object/sye-c22-r01-oa02-alternos-y-om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2-r01-oa02-alternos-y-omad" TargetMode="External"/>
  <Relationship Id="rId4" Type="http://schemas.openxmlformats.org/officeDocument/2006/relationships/hyperlink" Target="https://saludyestetica.lumbre.lat/object/sye-c22-r01-oa02-alternos-y-omad"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2-r01-oa02-alternos-y-omad" TargetMode="External"/>
  <Relationship Id="rId4" Type="http://schemas.openxmlformats.org/officeDocument/2006/relationships/hyperlink" Target="https://saludyestetica.lumbre.lat/object/sye-c22-r01-oa02-alternos-y-omad"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2-r01-oa02-alternos-y-omad" TargetMode="External"/>
  <Relationship Id="rId4" Type="http://schemas.openxmlformats.org/officeDocument/2006/relationships/hyperlink" Target="https://saludyestetica.lumbre.lat/object/sye-c22-r01-oa02-alternos-y-omad"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hyperlink" Target="https://saludyestetica.lumbre.lat/object/sye-c22-r01-oa02-alternos-y-omad"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2-alternos-y-omad"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yu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ter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i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M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2-r01-oa02-alternos-y-oma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variantes de ayuno en días alternos y de una sola comida al día, explicar por qué una toma única puede dejar necesidades sin cubrir y reconocer las situaciones en las que estos esquemas no son adecuados, sin enseñar a practicarl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Separa los días alternos de OMAD, revisa qué se sabe de cada uno, explica qué pasa con la saciedad cuando todo el día se juega en una comida y describe los riesgos de comer muy poco en una sola to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yuno en días alternos · OMAD · saciedad · adultos · riesg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en días alternos y una comida al día (OM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las modalidades de ayuno sin protocolos ni promesas. Esta lección es informativa y comparativa: no prescribe dietas, no explica cómo ayunar y no sustituye una consulta.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en días alternos y una comida al día (OM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icardo, nombre inventado, tiene 29 años y trabaja en un almacén con turnos de diez horas. Desde hace un mes come una sola vez al día, por la noche, porque un pódcast le dijo que así «el cuerpo descansa». Las primeras semanas le parecieron fáciles: no pensaba en comida durante el tur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en días alternos y una comida al día (OM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pasa la tarde contando las horas, llega a casa con hambre feroz, come muy rápido, termina con acidez y duerme mal. Una compañera le cuenta que ella hace lo contrario: un día come normal y el siguiente casi nada, y que así «no se siente tan limitada». Ricardo quiere saber si una sola comida es mejor que alternar días, y qué precio tiene cada opción.]]></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da un plan: le explica qué es cada esquema, qué se sabe de ellos, qué pasa con la saciedad y en qué casos la respuesta correcta es no intentarl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ías alternos: alternar no es descans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o en días alternos reparte la semana en dos tipos de día: uno de alimentación habitual y uno con ingesta muy reducida, y se repiten sin pausa. Algunas versiones permiten una comida pequeña en el día restringido; otras la omiten. La revisión de 2022 que describe las modalidades más estudiadas lo coloca junto al 5:2 y a la ventana horaria, y esa cercanía engaña: el 5:2 también restringe, pero sólo dos días por semana y no consecutivos, mientras que alternar significa que la mitad de los días del mes son restringid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ías alternos: alternar no es descans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recuencia es lo que más cambia la experiencia. Un esquema que ocupa un día sí y un día no se cruza con la mitad de las cenas familiares, con la mitad de los entrenamientos y con la mitad de los viajes. También deja menos margen para recuperar lo que faltó: si un día restringido se rompe, el siguiente es de comida habitual y el ciclo sigue, sin espacio para corregir. Alternar exige una organización que no se improvisa y una tolerancia al hambre que no todo el mundo tiene en la misma etapa de su vi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MAD: una sola toma y un día entero alrededo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MAD significa una comida al día. En la práctica se describe como una sola toma que se concentra en un bloque corto de tiempo, de modo que el resto del día transcurre sin comer. No es lo mismo que «un plato fuerte» ni que una cena abundante: el esquema supone que toda la energía y todos los nutrientes del día caben en esa toma, y esa suposición es la que hay que examinar. Tampoco es una variante extrema del 5:2: allí se restringen días, aquí se restringe el día completo, todos los días. La diferencia no es de grado: cambia lo que el cuerpo recibe y cuándo lo reci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MAD: una sola toma y un día entero alrededo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OMAD pide es distinto de lo que promete. Pide una comida pensada, con tiempo para masticar, y un día en el que el hambre se gestiona sin distracciones que la tapen con café o con trabajo. Pide también resolver la hidratación fuera de la comida y aceptar que la vida social gire alrededor de un solo horario. Cuando esas condiciones no se cumplen, la toma única tiende a convertirse en una comida rápida, muy grande y poco variada, que es justo lo contrario de lo que el esquema dice buscar. Y ese resultado no depende de la voluntad: depende de las condiciones en que se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MAD: una sola toma y un día entero alrededo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cribe el ayuno en días alternos y la comida única diaria, sus variantes, sus exigencias y sus riesgos. No es un manual: no indica horarios, cantidades ni cómo sostener el esquema, y no sustituye la valoración de un profesional sanit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MAD: una sola toma y un día entero alrededo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ola toma no es para tod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barazo, lactancia, menores de 18 años, fragilidad, bajo peso, antecedentes de trastorno de la conducta alimentaria, diabetes tratada, enfermedad renal o hepática y medicación con horarios exigen consulta antes. Concentrar el día en una comida puede dejar necesidades sin cubr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MAD: una sola toma y un día entero alrededo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las comidas que comparte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omparar esquemas, cuenta cuántas comidas al día compartes con otras personas y cuántas no podrías mover. Ese número dice más sobre lo que puedes sostener que cualquier promesa de un pódca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ciedad: por qué una comida enorme no llena el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ciedad no es un depósito que se llena una vez y dura veinticuatro horas. Se construye comida a comida, con señales que llegan mientras se come y después: la distensión del estómago, las hormonas que responden a lo que llega, el tiempo que se dedica a masticar y la composición de lo que se ingiere. Una sola toma muy grande puede dejar una sensación de llenura inmediata y, aun así, dejar hambre unas horas después, porque el cuerpo no interpreta esa llenura como «ya comí suficiente para todo el dí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ciedad: por qué una comida enorme no llena el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nace la paradoja que muchas personas describen: comer mucho y sentirse insatisfechas. La comida única suele comerse rápido, con poco tiempo para que las señales de saciedad aparezcan, y muchas veces se compone de lo más fácil de tragar y de lo más calórico, no de lo que sostiene. La fibra y la proteína, que son las que más ayudan a sostener el hambre, son también las que más cuesta concentrar en una sola toma. El resultado es un día con una comida incómoda y muchas horas de hambre alreded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ciedad: por qué una comida enorme no llena el día]]></a:t>
            </a:r>
          </a:p>
        </p:txBody>
      </p:sp>
      <p:pic>
        <p:nvPicPr>
          <p:cNvPr id="3" name="" descr="Cómo se lee un esquema de días alternos">
            <a:hlinkClick r:id="rId3" tooltip="Cómo se lee un esquema de días altern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comprobaciones antes de decidir si encaja en tu sem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2-alternos-y-omad"/>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muy poco en una sola toma: dónde está el ries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principal no es el ayuno en sí, sino la suma de lo que no cabe. En una sola toma es difícil reunir suficiente energía, proteína, fibra, vitaminas y minerales, sobre todo si la comida se resuelve con prisa. Con el tiempo, eso puede traducirse en cansancio, pérdida de fuerza, caída de cabello, estreñimiento y un rendimiento que baja. La pérdida de peso puede aparecer, pero no toda pérdida es grasa: cuando la ingesta es muy baja, parte de lo que se pierde es músculo, y eso importa más a partir de cierta e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muy poco en una sola toma: dónde está el ries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riesgos más inmediatos. Llegar a la única comida con hambre extrema favorece comer rápido y en exceso, con molestias digestivas y acidez; también favorece el atracón, que no es un tropiezo moral sino un patrón que se alimenta de la restricción previa. La hidratación se descuida cuando no hay comidas que la acompañen. Y en quien toma medicamentos que piden alimentos o tiene diabetes tratada, concentrar todo el día en una toma puede desordenar el tratamiento. Ninguno de estos riesgos se resuelve con fuerza de volunt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muy poco en una sola toma: dónde está el ries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cambian la decisión sobre días alternos u OMAD. La tercera columna orienta; no prescribe ni diagnostic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90775"/>
                <a:gridCol w="2571750"/>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diez horas y llego a comer un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oma única se resuelve rápida y poco vari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si la comida cubre el día o sólo lo ll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restringido cae en comida famil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quema choca con la vida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 el esquema o descartarlo; la familia no se reprog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 mucho y sigo insatisf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umen sin fibra ni proteína su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la composición antes de culpar al 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390775"/>
                <a:gridCol w="2571750"/>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día siguiente como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ción típica de la rest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rlo como señal, no como falta de volun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o medicación con ali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orario del fármaco 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no se mueve la toma para que que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antecedentes de trastorno alim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quema puede reforzar el 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iciar sin acompañamiento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no debería intentar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grupos en los que estos esquemas no son una decisión neutra. El embarazo y la lactancia aumentan las necesidades y cualquier restricción debe pasar por quien atiende el embarazo. Los menores de 18 años están creciendo y no son el público de este curs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gilidad, el bajo peso y el apetito escaso de algunos adultos mayores hacen que concentrar la comida en una sola toma sea un riesgo directo de desnutri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no debería intentar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s antecedentes de trastorno de la conducta alimentaria son un motivo de precaución importante: el NIMH describe estos trastornos como alteraciones graves con fijación obsesiva en la comida, el peso o la figura, y un esquema que convierte el día en una cuenta regresiva puede reforzar ese círcul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no debería intentar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abetes tratada exige consulta antes de mover horarios o cantidades, por el riesgo de hipoglucemia y porque la medicación tiene su propia lógica. Lo mismo vale para la medicación que pide alimentos o tomas separadas, para la enfermedad renal o hepática y para quien entrena con objetivos de fuerza: una sola toma dificulta cubrir lo que el cuerpo necesita para recuperarse. Tampoco es un buen punto de partida para quien ya tiene una relación tensa con la comida. Tener estudios «normales» no sustituye estas conversaci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no debería intentarlo]]></a:t>
            </a:r>
          </a:p>
        </p:txBody>
      </p:sp>
      <p:pic>
        <p:nvPicPr>
          <p:cNvPr id="3" name="" descr="Tres esquemas, tres presiones distintas">
            <a:hlinkClick r:id="rId3" tooltip="Tres esquemas, tres presiones distintas"/>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parecen en el nombre y difieren en dónde aprieta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2-alternos-y-omad"/>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convertirlo en un re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legir entre alternar días y comer una vez, conviene comparar lo que cada uno pide en una semana real. Cuenta cuántas comidas compartes, cuántos días entrenas, a qué hora tomas medicamentos y cuánto tiempo tienes para cocinar. Después pregúntate qué harías si un día restringido se rompe: si la respuesta es compensar al siguiente o culparte, el esquema ya está pidiendo más de lo que puede dar. Un plan que sólo funciona cuando todo sale perfecto no es un plan: es una apuesta. Y una apuesta no se sostiene doce me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convertirlo en un re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también necesita indicadores que no sean el peso: energía, hambre entre comidas, sueño, digestión, ánimo, fuerza y adherencia real. Y necesita una fecha de revisión y señales de parada escritas antes de empezar. Si en el camino aparece mareo, atracones, insomnio o pérdida del periodo, no se aprieta el esquema: se interrumpe y se consulta. Ninguno de estos esquemas es superior por definición; la evidencia los compara entre sí y con comer un poco menos todos los días, y no corona a ningu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onvertirlo en un reto · Procedimiento: revisar si estos esquemas encajan en tu vid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esquema en una fras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ía normal y uno restringido» o «una sola comida al día». Si no puedes describirlo sin adjetivos, todavía no es un esquema: es una impresión. La frase sirve para comparar opciones y para detectar cuándo el plan cambió sin que lo decidier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onvertirlo en un reto · Procedimiento: revisar si estos esquemas encajan en tu vid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lo que ya tien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dos semanas de calendario: comidas compartidas, turnos, entrenamientos, viajes y horarios de medicación. Marca los choques. No se trata de acomodar la vida al esquema, sino de ver si el esquema cabe en la vida que ya tie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onvertirlo en un reto · Procedimiento: revisar si estos esquemas encajan en tu vid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la comida, no sólo la ho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qué comerías en la toma o en el día restringido y si aparecen proteína, verduras, fruta y fibra. Si la respuesta es «lo que haya» o «algo rápido», el riesgo no es el ayuno: es la calidad de lo poco que ent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onvertirlo en un reto · Procedimiento: revisar si estos esquemas encajan en tu vid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ticipa la llegada y la sali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cómo llegarás a la comida y qué harás después. Llegar con hambre extrema favorece comer rápido y de más; el día siguiente puede convertirse en compensación. Si ese patrón ya te pasó, es información, no un defec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onvertirlo en un reto · Procedimiento: revisar si estos esquemas encajan en tu vid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señales de para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te haría interrumpir: mareo, acidez persistente, atracones, insomnio, irritabilidad, pérdida del periodo, caída de fuerza, pensamientos sobre comida que ocupan el día. Una señal escrita antes no se negocia con la costumb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onvertirlo en un reto · Procedimiento: revisar si estos esquemas encajan en tu vid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on fecha y con consul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una fecha de revisión y elige indicadores además del peso. Si hay embarazo, lactancia, diabetes tratada, medicación con horarios, enfermedad renal o hepática, fragilidad, bajo peso o antecedentes de trastorno alimentario, la decisión se toma con un profesional antes, no despué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onvertirlo en un reto · Caso ficticio: Ricardo compara dos esquemas y su seman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icardo, nombre inventado, 29 años, turnos de diez horas, come una sola vez al día desde hace un mes. No tiene diagnóstico conocido ni toma medicamentos. Quiere saber si le conviene más alternar días, porque una compañera lo hace y «se siente menos limit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onvertirlo en un reto · Caso ficticio: Ricardo compara dos esquemas y su semana · Paso 2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scribir su semana descubre tres cosas: la única comida cae a las diez de la noche, llega con hambre extrema, come en menos de quince minutos y termina con acidez; casi nunca hay verduras porque no tiene tiempo de cocinar a esa hora; y duerme mal desde que empezó. Su compañera, en cambio, alterna días y come con su familia en los días habituales, que es justo lo que él no puede hacer con una sola to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onvertirlo en un reto · Caso ficticio: Ricardo compara dos esquemas y su seman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icardo no cambia de esquema todavía. Primero prueba dos semanas con una comida antes del turno y otra al llegar, para ver si el problema era la única toma o el horario; anota hambre, sueño y acidez. No recibe un plan ni una promesa: recibe una comparación honesta. Si los síntomas siguen, su siguiente paso es una consulta, no un esquema más estric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convertirlo en un reto]]></a:t>
            </a:r>
          </a:p>
        </p:txBody>
      </p:sp>
      <p:pic>
        <p:nvPicPr>
          <p:cNvPr id="3" name="" descr="Señales de que una sola toma no alcanza">
            <a:hlinkClick r:id="rId3" tooltip="Señales de que una sola toma no alcanz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parece alguna, el esquema está pidiendo demasi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2-alternos-y-omad"/>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una comida grande compensa el día. La saciedad no se acumula: una toma muy grande puede llenar el estómago y dejar hambre horas después, sobre todo si tiene poca fibra y poca proteína. Llenura no es lo mismo que haber comido suficiente.]]></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OMAD con «cenar fuerte». Una cena abundante dentro de un día con otras comidas no es una sola comida al día. El esquema supone que todo cabe en una toma, y esa suposición es la que hay que revis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día siguiente para compensar. Comer de más después de un día restringido convierte el esquema en una oscilación entre restricción y exceso. Es un patrón previsible, no una falta de voluntad, y se atiende cambiando el esquem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los síntomas para «adaptarse». La acidez persistente, el insomnio, los atracones o el mareo no son etapas que se superan. Son señales de que el esquema no está funcionando en ese cuerpo y en esa sema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s embarazada o lactando, tienes menos de 18 años, fragilidad, bajo peso, antecedentes de trastorno de la conducta alimentaria, diabetes tratada, enfermedad renal o hepática o medicación con horarios, consulta antes de plantear estos esquemas.]]></a:t>
            </a:r>
          </a:p>
        </p:txBody>
      </p:sp>
      <p:sp>
        <p:nvSpPr>
          <p:cNvPr id="9" name=""/>
          <p:cNvSpPr txBox="1"/>
          <p:nvPr/>
        </p:nvSpPr>
        <p:spPr>
          <a:xfrm>
            <a:off x="514350" y="2933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933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única comida se resuelve rápida, poco variada y con acidez, el problema es la toma, no la falta de disciplina.]]></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ía siguiente se usa para compensar, el esquema ya muestra su costo: se ajusta o se interrump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25908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quema choca cada semana con comidas compartidas, no es un plan sostenible: es una excepción permanente.]]></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ólo mides el peso, añade energía, sueño, hambre y fuerza antes de decidir.]]></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empezar o continuar si hay embarazo, lactancia, edad menor de 18 años, fragilidad, bajo peso, antecedentes de trastorno de la conducta alimentaria, diabetes tratada, enfermedad renal o hepática o medicación que exige horarios o aliment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y busca valoración si aparecen mareos al ponerte de pie, desmayos, palpitaciones, debilidad intensa, acidez o dolor abdominal persistente, atracones, insomnio o irritabilidad que no ceden, pérdida del periodo sin otra causa o una caída de fuerza y rendimiento que no se recupera.]]></a:t>
            </a:r>
          </a:p>
        </p:txBody>
      </p:sp>
      <p:sp>
        <p:nvSpPr>
          <p:cNvPr id="10" name=""/>
          <p:cNvSpPr txBox="1"/>
          <p:nvPr/>
        </p:nvSpPr>
        <p:spPr>
          <a:xfrm>
            <a:off x="685800" y="27908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 un desmayo, confusión, dolor en el pecho o dificultad para respirar se acude al servicio de emergencias. Esta lección no clasifica urgencias ni enseña a tolerar síntomas: describe dónde termina lo educativ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l ayuno en días alternos del método 5:2?]]></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n días alternos se permite comer todo lo que se quier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n días alternos la restricción ocurre la mitad de los días, sin pausa, y no dos días por seman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5:2 no restringe ningún día.]]></a:t>
            </a:r>
          </a:p>
        </p:txBody>
      </p:sp>
      <p:sp>
        <p:nvSpPr>
          <p:cNvPr id="12" name=""/>
          <p:cNvSpPr txBox="1"/>
          <p:nvPr/>
        </p:nvSpPr>
        <p:spPr>
          <a:xfrm>
            <a:off x="666750" y="3448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n días alternos se ayuna siempre veinticuatro horas complet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come una sola vez al día, muy rápido, y a las tres horas vuelve a tener hambre. ¿Qué explica mejor esa sens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cuerpo necesita más horas para registrar que comió.]]></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saciedad se construye comida a comida y una toma grande y rápida no la sostiene todo el dí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hambre desaparece sólo si se toma café.]]></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comer una vez al día elimina el hambre después de un m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MAD significa cenar mucho una vez y hacer comidas pequeñas el resto del d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centrar toda la comida en una toma facilita cubrir la fibra y la proteína del d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ntecedente de un trastorno de la conducta alimentaria es un motivo para consultar antes de adoptar estos esquem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su lectur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er mucho y seguir insatisfech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er de más al día siguien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idez y sueño que empeo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ía restringido en comida famili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ensación previsibl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ñal para revisar el esquem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hoque con la vida soci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olumen sin fibra ni proteí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OMAD toda la comida del día se concentra en una sola ___. Eso dificulta cubrir la ___ y la proteína que el día necesi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el esquem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una señal de cos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una promesa sin sust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día habitual y uno restringi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sola comida al dí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er rápido y con acidez]]></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ensar al día sigu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uerpo descansa y se limpi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 una comida basta para todo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o a qué hora llego a la única comida y cómo me siento despué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si mi medicación necesita tomarse con alimentos.]]></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mucho y sigo con hambre, así que el cuerpo debe estar acostumbrándose.]]></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ento cuántas comidas comparto con mi famili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o qué señal me haría interrumpir el esquem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2-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2-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2-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2-r01-oa02-ex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2-r01-oa02-ex09]]></a:t>
            </a:r>
          </a:p>
        </p:txBody>
      </p:sp>
      <p:sp>
        <p:nvSpPr>
          <p:cNvPr id="11" name=""/>
          <p:cNvSpPr txBox="1"/>
          <p:nvPr/>
        </p:nvSpPr>
        <p:spPr>
          <a:xfrm>
            <a:off x="514350" y="2628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días alternos de OMAD, explicas por qué una toma única no sostiene el día y sabes quién necesita consulta antes.]]></a:t>
            </a:r>
          </a:p>
        </p:txBody>
      </p:sp>
      <p:sp>
        <p:nvSpPr>
          <p:cNvPr id="12" name=""/>
          <p:cNvSpPr txBox="1"/>
          <p:nvPr/>
        </p:nvSpPr>
        <p:spPr>
          <a:xfrm>
            <a:off x="514350" y="3314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tres esquemas y la lista de señales; vuelve a describir tu semana con comidas concret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comida que hiciste con prisa. ¿Cuánto tardaste, qué había en el plato y cómo te sentiste dos horas después? Escribe qué cambiaría si esa comida fuera la única del dí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alternos y OM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alte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itad de los días, sin p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M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toma al día, no una cena fu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struye comida 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n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quivale a haber comido su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osto, no falta de volun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alternos y OMAD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2-r01-oa02-alternos-y-omad"/>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alternos y OMAD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ayuno en días altern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alternos y OMAD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squema que alterna un día de alimentación habitual con uno de ingesta muy reducida, sin pausa entre ellos. Algunas versiones permiten una comida pequeña en el día restringi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alternos y OMAD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OMAD y qué no 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alternos y OMAD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una sola comida al día, concentrada en un bloque corto. No es una cena abundante dentro de un día con otras comidas, ni una variante de dos días por seman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alternos y OMAD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comida enorme puede no llenar el dí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alternos y OMAD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saciedad no se acumula: depende de las señales de cada comida, del tiempo dedicado y de la composición. Llenura inmediata no es cobertura del dí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alternos y OMAD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riesgo central de comer muy poco en una tom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alternos y OMAD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no quepan la energía, la proteína, la fibra y los micronutrientes que el día necesita, con cansancio, pérdida de fuerza y estreñimiento como consecuencias posib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alternos y OMAD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no debería intentarlo sin consul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tre alternos y OMAD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barazo, lactancia, menores de 18 años, fragilidad, bajo peso, antecedentes de trastorno de la conducta alimentaria, diabetes tratada, enfermedad renal o hepática y medicación con horari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ías alternos y OMAD no son la misma cosa: uno reparte la semana en dos tipos de día y el otro concentra el día en una toma. Los dos exigen más de lo que prometen y ninguno es superior por definición. La saciedad se construye comida a comida, así que una toma enorme puede llenar y no sostener; y comer muy poco en una sola vez deja necesidades sin cubrir. Embarazo, lactancia, menores, fragilidad, bajo peso, antecedentes de trastorno alimentario, diabetes tratada, enfermedad renal o hepática y medicación con horarios piden consulta antes. Decide con tu semana escrita, una fecha de revisión y una señal de parada clar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MC-IF-2022 · Song et al., «Beneficial effects of intermittent fasting: a narrative review», J Yeungnam Med Sci, 2022 · https://pmc.ncbi.nlm.nih.gov/articles/PMC9946909/ · consulta: 2026-10-25 · alcance: Alcance internacional. Revisión narrativa que sitúa el ayuno en días alternos junto al 5:2 y a la ventana horaria; no es una norma mexicana ni una guía clínic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MC-IF-2023 · Pascual et al., revisión de ensayos de ayuno intermitente frente a restricción energética continua, Obesity, 2023 · https://pmc.ncbi.nlm.nih.gov/articles/PMC10098946/ · consulta: 2026-10-25 · alcance: Alcance internacional. Reúne ensayos de 2 a 52 semanas, incluido el ayuno en días alternos, y concluye resultados comparables a la restricción energética continua. No demuestra superioridad ni efectos a largo plaz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Describe los trastornos de la conducta alimentaria y la necesidad de ayuda profesional; no es una norma mexicana ni un instrumento de diagnóstic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2-alternos-y-omad"/>
              </a:rPr>
              <a:t><![CDATA[Ayuno en días alternos y una comida al día (OM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y comparativo; describe dos modalidades de ayuno, no las prescribe ni enseña a practicarla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2026-10-26T08:31:58Z</dcterms:created>
  <dcterms:modified xsi:type="dcterms:W3CDTF">2026-10-26T08:31:58Z</dcterms:modified>
  <dc:title>Ayuno en días alternos y una comida al día (OMAD)</dc:title>
  <dc:description>Presentación editable del OA «Ayuno en días alternos y una comida al día (OMAD)». Enlace: https://saludyestetica.lumbre.lat/object/sye-c22-r01-oa02-alternos-y-omad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