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1-metodo-cinco-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étodo 5:2: qué propone y qué exige»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étodo 5:2: qué propone y qué exige»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opone el 5:2, dicho sin adorno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sabe y qué no se sabe todaví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sabe y qué no se sabe todaví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sabe y qué no se sabe todaví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xige en la práctica, no en el follet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anuncio a tu semana: cinco pasos para leer el 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romete, qué días cambia, qué exige y qué decides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dificultades que se repite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es una regla para todos»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es una regla para todos»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formas de restringir, cuatro exi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parecen en el objetivo y difieren en lo que piden 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cidir antes de probar nad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si el 5:2 encaja en t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qué cambi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robar nada, describe en dos columnas qué comerías en un día habitual y qué cambiaría en los dos días restringidos. Si no puedes escribir la diferencia, no tienes un esquema: tienes una intención. Esta lista también revela qué grupos de alimentos desaparecen y quién cubre su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si el 5:2 encaja en t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tu context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lista breve: embarazo o lactancia, edad, antecedentes de trastorno de la conducta alimentaria, diabetes, enfermedad renal o hepática, fragilidad, bajo peso y medicación con horarios. No es para autodiagnosticarte; es para saber qué conversaciones necesitas antes de seguir. Si aparece un punto de la lista, la siguiente llamada es a quien atiende tu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si el 5:2 encaja en t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mprueba la log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tu calendario real de dos semanas: comidas de trabajo, turnos, viajes, cumpleaños, entrenamientos. Marca los días en que el esquema chocaría con algo. Si la mayoría de las semanas tiene un choque, el problema no es tu fuerza de voluntad: es que el esquema no cabe en tu vida tal como está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si el 5:2 encaja en t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fine señales de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te haría suspender: mareo al ponerte de pie, dolor de cabeza persistente, irritabilidad que no cede, atracones al día siguiente, insomnio, pérdida del periodo, rendimiento que se cae. Una señal escrita antes no se negocia con la costumbre ni con el mes que ya lle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si el 5:2 encaja en t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lige qué vas a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demás del peso, anota energía, hambre, sueño, digestión, ánimo y adherencia real. El peso fluctúa por agua, sal y ciclo, y no distingue grasa de músculo. Un registro breve y honesto dice más que una báscula consultada a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si el 5:2 encaja en t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on fecha de revisión y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una fecha para revisar, por ejemplo a las cuatro o seis semanas, y decide entonces con los datos: mantener, ajustar o interrumpir. Si hay señales de la lista de parada, no se espera a la fecha. Y si la decisión exige cambiar medicación, se consulta: eso no se resuelve en un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Marisol compara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sol, nombre inventado, 41 años, trabaja de lunes a viernes y come en la oficina tres días. Quiere bajar de peso y le atrae el 5:2 porque su compañera bajó. No tiene diagnóstico conocido, pero toma medicamento para la tiroides todas las mañanas en ayunas y entrena dos tardes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Marisol compara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hacer las dos columnas descubre que sus días restringidos caerían justo en los días de comida de trabajo, y que el entrenamiento de la tarde coincide con uno de ellos. Su medicación exige tomarla en ayunas y esperar antes de desayunar, así que el horario ya está condicionado. También nota que, si restringe, lo más probable es que llegue al día siguiente con mucha hambre y coma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Marisol compara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empieza el 5:2 todavía. Primero pregunta a quien le prescribe si el horario de su medicamento admite cambios y comenta el plan; mientras tanto, elige dos ajustes que no dependen de restringir días: desayunos con proteína y verdura, y caminar después de comer. La lección no le dice que el 5:2 sea malo: le muestra que su semana y su tratamiento van antes que la anécdota de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reguntas antes de probar el 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por escrito y se revisan con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inco días de alimentación habitual y dos días no consecutivos con una ingesta muy redu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5:2 reparte la semana en cinco días habituales y dos días no consecutivos con muy poca comida. No es un ayuno total de dos días ni una ventana de horas; esas son otras moda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visión de 2022: el 5:2 se describe como dos días de restricción o de ayuno por semana, junto al ayuno en días alternos y a la ventana hor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1-metodo-cinco-d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os resultados son comparables, con pérdidas del 1 % al 13 % en periodos de dos a cincuenta y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encontró resultados comparables a la restricción energética continua. El rango amplio de pérdidas refleja experiencias distintas y no permite prometer un resultado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visión de 2023 que reunió ensayos de ayuno intermitente, incluido el 5:2, frente a restricción energética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1-metodo-cinco-d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dos días no son consecutivos y, en la mayoría de las descripciones, no son de cero comida sino de una ingesta muy reducida. Convertirlo en un ayuno total de dos días es otro esquema, con otros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l 5:2 como dos días de restricción o de ayuno por semana, no consecu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1-metodo-cinco-d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yoría de los ensayos revisados duró semanas o meses. Eso deja abierta la pregunta de qué pasa a largo plazo y obliga a no presentar el método como solución defini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eriodos de dos a cincuenta y dos semanas en los ensayos reunidos por la revisión de 202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1-metodo-cinco-d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dicación la decide quien la prescribe. Mover tomas o dosis para que quepan en un esquema de comidas puede ser peligroso, sobre todo con diabetes tratada o fármacos que exigen hor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dicación con horarios es un motivo de consulta antes de restringir com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1-metodo-cinco-d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2 → Cinco días habituales y dos restring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ías alternos → Un día habitual y uno restringido, sin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ntana horaria → Cambian las horas, no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tricción continua → Comer un poco menos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esquemas se distinguen por lo que piden a la semana, no por la promesa que los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1-metodo-cinco-d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os ·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úmero de días y el tipo de comparación son los dos datos que más se distorsionan cuando el método se cuenta de memoria. Sin ellos, la promesa queda sin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l 5:2 y comparación con restricción energética continua en las revisiones ci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1-metodo-cinco-d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inco días habituales y dos restringidos → Describe el esqu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os días no consecutivos → Describe el esqu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egir qué se come en esos dos días → Exige en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egociar la cena familiar → Exige en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inicia el metabolismo» → No lo sostiene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 superior para todos» → No lo sostiene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definición, exigencia y promesa evita discutir el método con argumentos que no le pertene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1-metodo-cinco-d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bajé dos kilos en tres semanas, el método es superior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érdida de peso personal en tres semanas no demuestra superioridad frente a otras formas de comer, ni permite generalizar a otras personas. Es un caso, no un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ensayos comparan esquemas definidos y reportan promedios; un caso aislado no establece supe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1-metodo-cinco-d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alguien te recomendó un método de ayuno. Escribe qué te prometió, qué te exigía y qué no te dijo. Después responde: ¿qué pregunta le habrías hecho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el 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el 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5:2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orma de restricción intermitente: cinco días de alimentación habitual y dos días no consecutivos con una ingesta muy reducida. No es un ayuno total de d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la comparación con comer menos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os resultados son comparables: las revisiones no encuentran superioridad consistente del ayuno intermitente frente a la restricción energética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rango de pérdidas es tan amp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s estudios varían en duración, población y diseño, y porque el mismo nombre cubre prácticas muy distintas. Un promedio no describe a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xige el 5:2 además de comer menos d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lanear qué se come, sostener la calidad los otros cinco días, negociar la vida social y revisar la medicación con quien la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necesita consulta antes de plante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barazo, lactancia, menores de 18 años, fragilidad, bajo peso, antecedentes de trastorno de la conducta alimentaria, diabetes tratada, enfermedad renal o hepática y medicación con hor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1-metodo-cinco-do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737" r:id="rId1"/>
    <p:sldLayoutId id="2482019738" r:id="rId2"/>
    <p:sldLayoutId id="2482019739" r:id="rId3"/>
    <p:sldLayoutId id="248201974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3f16f2c3390d752bb8520a4e3469e3ccc380279ca0a57371.jpg"/>
  <Relationship Id="rId3" Type="http://schemas.openxmlformats.org/officeDocument/2006/relationships/hyperlink" Target="https://saludyestetica.lumbre.lat/object/sye-c22-r01-oa01-metodo-cinco-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2-r01-oa01-metodo-cinco-dos" TargetMode="External"/>
  <Relationship Id="rId4" Type="http://schemas.openxmlformats.org/officeDocument/2006/relationships/hyperlink" Target="https://saludyestetica.lumbre.lat/object/sye-c22-r01-oa01-metodo-cinco-d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2-r01-oa01-metodo-cinco-dos" TargetMode="External"/>
  <Relationship Id="rId4" Type="http://schemas.openxmlformats.org/officeDocument/2006/relationships/hyperlink" Target="https://saludyestetica.lumbre.lat/object/sye-c22-r01-oa01-metodo-cinco-do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2-r01-oa01-metodo-cinco-dos" TargetMode="External"/>
  <Relationship Id="rId4" Type="http://schemas.openxmlformats.org/officeDocument/2006/relationships/hyperlink" Target="https://saludyestetica.lumbre.lat/object/sye-c22-r01-oa01-metodo-cinco-dos"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hyperlink" Target="https://saludyestetica.lumbre.lat/object/sye-c22-r01-oa01-metodo-cinco-dos"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1-metodo-cinco-dos"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éto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5:2:]]></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po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ig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2-r01-oa01-metodo-cinco-d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propone el método 5:2, qué muestran y qué no muestran los estudios que lo comparan con otras formas de restringir, y qué exige en la práctica, para decidir con criterio si encaja en la vida de un adulto sin prescribirlo ni prometer result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Define el 5:2 y lo separa de sus parientes, revisa qué capa de evidencia lo sostiene, describe las dificultades que la gente reporta, explica por quién no es una regla y cierra con cinco preguntas para decidir antes de probar nada.]]></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yuno 5:2 · restricción intermitente · evidencia · adultos · riesg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5:2: qué propone y qué exig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las modalidades de ayuno sin protocolos ni promesas. Esta lección es informativa y comparativa: no prescribe dietas, no enseña a ayunar y no sustituye una consulta.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5:2: qué propone y qué exig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tiene 41 años y trabaja en una oficina de Guadalajara. Una compañera le cuenta que sigue el método 5:2: de lunes a viernes come como siempre y dos días de la semana «casi no come». Dice que bajó de peso sin contar nada y que se siente más liger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compañera lo intentó el año pasado: en esos dos días terminaba con dolor de cabeza, discutía con su familia por la cena y el fin de semana comía como si no hubiera comido en un mes. Las dos hablan del mismo método con resultados opuestos, y ninguna sabe explicar qué cambia exactamente en esos dos dí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5:2: qué propone y qué exig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busca un plan: quiere entender qué propone el 5:2, qué se sabe de su evidencia, qué exige de verdad y por qué no es una regla para todos. Eso es lo que hace esta lección: describir y comparar, sin dar un protocolo ni prometer un result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pone el 5:2, dicho sin adorn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5:2 es una forma de restricción intermitente de energía: cinco días se come de la manera habitual y dos días, no consecutivos, se reduce mucho lo que se ingiere. La palabra clave es «reduce»: en la mayoría de las descripciones esos dos días no son de cero comida, sino de muy poca, y por eso conviene no confundirlos con un ayuno completo de dos días seguidos. Una revisión de 2022 describe el esquema como dos días de restricción o de ayuno por semana y lo sitúa junto al ayuno en días alternos y a la alimentación con ventana horaria, que son parientes pero no lo mism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pone el 5:2, dicho sin adorn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esos parientes importa para decidir. El ayuno en días alternos alterna un día de comida habitual con uno restringido, sin descanso de por medio; la ventana horaria no cambia los días, cambia las horas en que se come; el 5:2 cambia dos días de la semana y deja cinco iguales. Ninguno de los tres es «más fuerte» que los otros por definición: son formas distintas de repartir la misma decisión, que es comer menos energía en algún momento. Y esa decisión, en cualquier forma, se apoya en una alimentación que tiene que seguir siendo suficiente y vari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sabe y qué no se sabe todaví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sabe viene sobre todo de estudios cortos y, en general, pequeños. Una revisión de 2023 que reunió ensayos de ayuno intermitente, incluido el 5:2, encontró pérdidas de peso que iban aproximadamente del 1 % al 13 % en periodos de dos a cincuenta y dos semanas, y concluyó que los resultados eran comparables a los de la restricción energética continua, es decir, comer un poco menos todos los días. El rango tan amplio no es un detalle: significa que el mismo nombre cubre experiencias muy distintas, con poblaciones y diseños que no se parecen entre sí, y que nadie puede prometerte en qué punto de ese rango vas a qued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sabe y qué no se sabe todaví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sabe también cuenta. La mayoría de esos estudios duró meses, no años, y muchos compararon el esquema con la forma habitual de comer de los participantes, no con una alimentación bien planeada; cuando el grupo de comparación come mal, cualquier cambio parece bueno. Tampoco hay pruebas de que el 5:2 limpie, reinicie o acelere el metabolismo. Lo que se observa es que algunas personas pierden peso con él y otras no, y que la diferencia suele estar menos en el método que en si pueden sostenerlo. Un promedio no describe a una persona concreta, y un resultado a doce semanas no anticipa lo que pasará en tres añ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sabe y qué no se sabe todaví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descripción comparativa del método 5:2: qué propone, qué evidencia lo sostiene, qué exige y para quién no es adecuado. No es un protocolo, no indica qué comer en los días restringidos y no sustituye la valoración de un profesional sanit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sabe y qué no se sabe todaví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es una regla universal]]></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barazo, lactancia, menores de 18 años, fragilidad, antecedentes de trastorno de la conducta alimentaria, diabetes tratada, enfermedad renal o hepática y medicación con horarios exigen consulta antes de plantearlo. Que a una persona le funcione no lo vuelve seguro para otra.]]></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tu criterio antes de empezar]]></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qué cambiaría en tu semana, qué señal te haría parar y qué vas a observar además del peso. Un criterio escrito antes evita que la costumbre, el reto o la opinión de la oficina decidan por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xige en la práctica, no en el folle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5:2 exige más de lo que su nombre sugiere. Los dos días restringidos no son dos días libres de decisiones: hay que elegir qué se come, en qué momento, cómo se reparte y qué se hace cuando cae una comida de trabajo, un cumpleaños o un turno nocturno. También exige pensar los otros cinco: si la persona llega al día restringido con hambre acumulada y lo rompe, o si compensa al día siguiente, el esquema se convierte en un ciclo de restricción y exceso que no sostiene nada. Y exige una cocina que lo permita: no es lo mismo decidir en casa que depender de una fonda o de un comedor con un menú fij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xige en la práctica, no en el folle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exigencias que se notan en el cuerpo y en la agenda. El hambre de las primeras semanas, el dolor de cabeza, la irritabilidad, la dificultad para concentrarse por la tarde y el sueño que se altera son motivos frecuentes para abandonar. También pesa lo social: comer distinto dos días a la semana requiere explicar, negociar o aislarse, y en una familia que cocina una sola vez eso puede costar más que el hambre. El método no falla sólo por falta de voluntad; falla cuando pide una logística que la vida de esa persona no tie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xige en la práctica, no en el folleto]]></a:t>
            </a:r>
          </a:p>
        </p:txBody>
      </p:sp>
      <p:pic>
        <p:nvPicPr>
          <p:cNvPr id="3" name="" descr="Del anuncio a tu semana: cinco pasos para leer el 5:2">
            <a:hlinkClick r:id="rId3" tooltip="Del anuncio a tu semana: cinco pasos para leer el 5:2"/>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romete, qué días cambia, qué exige y qué decides al fin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1-metodo-cinco-d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dificultades que se repit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icultad más común es la escalada. Si dos días «funcionan», aparece la tentación de hacer tres, de dejar de comer por completo esos días o de sumar una ventana horaria para «mejorar». Esa lógica confunde más restricción con más progreso, y es justo la que la evidencia no respalda: los estudios comparan esquemas definidos, no escaleras personales. Un esquema que se vuelve más duro cada mes ya no es el esquema que se estudió, y sus riesgos tampoco son los mismos. La escalada casi nunca se decide un lunes: se cuela en pequeñas excepciones que nadie revi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dificultades que se repit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dificultad es la calidad de los cinco días. Un día habitual no es un día de compensación: si el martes se come cualquier cosa porque «el jueves toca», el patrón pierde lo que la OMS considera la base de una alimentación saludable, que son alimentos mínimamente procesados y variedad dentro y entre grupos. La tercera es medir sólo el peso: el resultado puede tardar, fluctuar por agua y por ciclo hormonal, y no dice nada sobre músculo, energía ni sueño. Sin otros indicadores, una semana mala se lee como fracaso y una buena como permiso para apretar má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dificultades que se repit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cambian la decisión sobre el 5:2. La tercera columna orienta; no prescribe ni diagnostic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3086100"/>
                <a:gridCol w="2266950"/>
                <a:gridCol w="2762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empezar porque una compañera bajó de p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so aislado con varios cambios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rlo como anécdota y revisar qué exige el 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o medicación cada 12 horas con ali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lendario choca con el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dicación manda: consultar antes, no mover to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diabetes tra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hipoglucemia y horarios prop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el esquema se adapta al tratamiento o se d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3086100"/>
                <a:gridCol w="2266950"/>
                <a:gridCol w="2762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os días se volvieron tres o cua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da que confunde restricción con pro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l esquema definido o interrump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 cualquier cosa los cinco días rest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ción y pérdida de calidad del pat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a semana completa antes de culpar al 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y embarazada, lactando o tengo antecedentes de trastorno alim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es necesidades o riesgo de reactivar el 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iciar sin valora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regla para tod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en las que el 5:2 no es una decisión neutra y no debería empezarse sin valoración.]]></a:t>
            </a:r>
          </a:p>
        </p:txBody>
      </p:sp>
      <p:sp>
        <p:nvSpPr>
          <p:cNvPr id="8" name=""/>
          <p:cNvSpPr txBox="1"/>
          <p:nvPr/>
        </p:nvSpPr>
        <p:spPr>
          <a:xfrm>
            <a:off x="514350" y="1876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mbarazo y la lactancia aumentan las necesidades; los menores de 18 años están creciendo y no son el público de este curso; la fragilidad y el apetito bajo de algunos adultos mayores hacen que saltarse comidas sea un riesgo y no un logro.]]></a:t>
            </a:r>
          </a:p>
        </p:txBody>
      </p:sp>
      <p:sp>
        <p:nvSpPr>
          <p:cNvPr id="9"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ntecedentes de trastorno de la conducta alimentaria son un motivo de precaución importante, porque un calendario de días buenos y días malos puede reforzar el ciclo que la persona está tratando de dej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regla para tod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situaciones es un defecto de carácter ni una excepción rara: son parte de la vida de mucha g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regla para tod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abetes tratada exige consulta antes de mover horarios o cantidades, por el riesgo de hipoglucemia y porque la medicación tiene su propia lógica. Lo mismo vale para cualquier fármaco que pida horarios —tiroides, anticoagulantes, antirretrovirales, psicofármacos—, para la enfermedad renal o hepática y para quien ya está por debajo de un peso saludable. No es una lista de prohibiciones: es una lista de conversaciones que van antes. Tener estudios «normales» no las sustituye, porque el problema puede aparecer justo al cambiar el patrón de comid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regla para todos]]></a:t>
            </a:r>
          </a:p>
        </p:txBody>
      </p:sp>
      <p:pic>
        <p:nvPicPr>
          <p:cNvPr id="3" name="" descr="Cuatro formas de restringir, cuatro exigencias">
            <a:hlinkClick r:id="rId3" tooltip="Cuatro formas de restringir, cuatro exigenci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parecen en el objetivo y difieren en lo que piden a la sem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1-metodo-cinco-do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antes de probar n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ecidir con criterio conviene responder por escrito cinco preguntas. Qué cambia exactamente en los dos días y qué no; qué pasa con la proteína, las verduras y la fibra de la semana; si el esquema cabe con los horarios de tu medicación y de tu trabajo; qué señal te haría parar; y qué vas a observar además del peso. Si alguna respuesta depende de cambiar un tratamiento, la decisión ya no es de una lección: es de quien lo prescribe. Escribirlas tiene otra ventaja: dentro de un mes podrás comparar lo que esperabas con lo que ocurri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antes de probar n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viene la comparación honesta. El 5:2 es una opción entre varias, no la mejor para todos: la evidencia lo coloca al lado de otras formas de restringir, con resultados parecidos y adherencia variable. Elegirlo tiene sentido si encaja con tu semana, si puedes comer bien en los cinco días y si tienes claro cuándo parar. No elegirlo también es una decisión informada. Lo que no es informado es empezar porque alguien de la oficina bajó de peso, ni seguir porque «ya llevo un mes y no puedo dejarl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antes de probar nada · Procedimiento: evaluar si el 5:2 encaja en tu seman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qué cambiarí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robar nada, describe en dos columnas qué comerías en un día habitual y qué cambiaría en los dos días restringidos. Si no puedes escribir la diferencia, no tienes un esquema: tienes una intención. Esta lista también revela qué grupos de alimentos desaparecen y quién cubre su huec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antes de probar nada · Procedimiento: evaluar si el 5:2 encaja en tu seman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tu contexto clínic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lista breve: embarazo o lactancia, edad, antecedentes de trastorno de la conducta alimentaria, diabetes, enfermedad renal o hepática, fragilidad, bajo peso y medicación con horarios. No es para autodiagnosticarte; es para saber qué conversaciones necesitas antes de seguir. Si aparece un punto de la lista, la siguiente llamada es a quien atiende tu ca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antes de probar nada · Procedimiento: evaluar si el 5:2 encaja en tu seman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ueba la logístic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tu calendario real de dos semanas: comidas de trabajo, turnos, viajes, cumpleaños, entrenamientos. Marca los días en que el esquema chocaría con algo. Si la mayoría de las semanas tiene un choque, el problema no es tu fuerza de voluntad: es que el esquema no cabe en tu vida tal como está ho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antes de probar nada · Procedimiento: evaluar si el 5:2 encaja en tu seman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señales de para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te haría suspender: mareo al ponerte de pie, dolor de cabeza persistente, irritabilidad que no cede, atracones al día siguiente, insomnio, pérdida del periodo, rendimiento que se cae. Una señal escrita antes no se negocia con la costumbre ni con el mes que ya llev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antes de probar nada · Procedimiento: evaluar si el 5:2 encaja en tu seman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qué vas a observ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l peso, anota energía, hambre, sueño, digestión, ánimo y adherencia real. El peso fluctúa por agua, sal y ciclo, y no distingue grasa de músculo. Un registro breve y honesto dice más que una báscula consultada a diar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antes de probar nada · Procedimiento: evaluar si el 5:2 encaja en tu seman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fecha de revisión y decid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una fecha para revisar, por ejemplo a las cuatro o seis semanas, y decide entonces con los datos: mantener, ajustar o interrumpir. Si hay señales de la lista de parada, no se espera a la fecha. Y si la decisión exige cambiar medicación, se consulta: eso no se resuelve en una lec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antes de probar nada · Caso ficticio: Marisol compara antes de decidir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41 años, trabaja de lunes a viernes y come en la oficina tres días. Quiere bajar de peso y le atrae el 5:2 porque su compañera bajó. No tiene diagnóstico conocido, pero toma medicamento para la tiroides todas las mañanas en ayunas y entrena dos tardes por sem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antes de probar nada · Caso ficticio: Marisol compara antes de decidir · Paso 2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escribi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hacer las dos columnas descubre que sus días restringidos caerían justo en los días de comida de trabajo, y que el entrenamiento de la tarde coincide con uno de ellos. Su medicación exige tomarla en ayunas y esperar antes de desayunar, así que el horario ya está condicionado. También nota que, si restringe, lo más probable es que llegue al día siguiente con mucha hambre y coma rápi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antes de probar nada · Caso ficticio: Marisol compara antes de decidir · Paso 3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empieza el 5:2 todavía. Primero pregunta a quien le prescribe si el horario de su medicamento admite cambios y comenta el plan; mientras tanto, elige dos ajustes que no dependen de restringir días: desayunos con proteína y verdura, y caminar después de comer. La lección no le dice que el 5:2 sea malo: le muestra que su semana y su tratamiento van antes que la anécdota de la ofici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antes de probar nada]]></a:t>
            </a:r>
          </a:p>
        </p:txBody>
      </p:sp>
      <p:pic>
        <p:nvPicPr>
          <p:cNvPr id="3" name="" descr="Cinco preguntas antes de probar el 5:2">
            <a:hlinkClick r:id="rId3" tooltip="Cinco preguntas antes de probar el 5:2"/>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por escrito y se revisan con una fech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1-metodo-cinco-dos"/>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los dos días con un ayuno completo. El 5:2 reduce mucho la comida en dos días no consecutivos; no es dejar de comer durante cuarenta y ocho horas. Tratar los dos días como un ayuno total cambia por completo el riesgo y ya no es el esquema que se estudió.]]></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los cinco días. Comer cualquier cosa de lunes a viernes porque «el jueves toca» convierte el método en una oscilación entre exceso y restricción. La base de la alimentación saludable no se suspende en los días habitua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sin comparar. Pasar de dos a tres días, o sumar una ventana horaria, no mejora el esquema: lo convierte en otro que nadie estudió. Más restricción no es más progreso; es más exigencia y más riesg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er la medicación para que quepa. Cambiar horarios o dosis por cuenta propia puede ser peligroso, en especial con diabetes tratada o medicamentos que exigen tomas con alimentos. La medicación la decide quien la prescribe; el esquema se adapta a ella o se de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s embarazada o lactando, tienes menos de 18 años, antecedentes de trastorno de la conducta alimentaria, diabetes tratada, enfermedad renal o hepática, fragilidad o medicación con horarios, consulta antes de plantearlo.]]></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quema exige cambiar un tratamiento, el esquema no cabe: no se mueve la medicación para que quepa la restricción.]]></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s dos días se volvieron tres o cuatro, no estás siguiendo el 5:2: estás en un esquema propio sin evidencia que lo respald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descr=""/>
          <p:cNvSpPr/>
          <p:nvPr/>
        </p:nvSpPr>
        <p:spPr>
          <a:xfrm>
            <a:off x="514350" y="25908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ólo mides el peso, añade otros indicadores antes de decidir: energía, sueño, hambre, digestión y adherencia real.]]></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ecisión depende de una anécdota, pide la comparación: qué se estudió, durante cuánto tiempo y contra qué.]]></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empezar o continuar si hay embarazo, lactancia, edad menor de 18 años, fragilidad, bajo peso, antecedentes de trastorno de la conducta alimentaria, diabetes tratada, enfermedad renal o hepática o medicación que exige horari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y busca valoración si aparecen mareos al ponerte de pie, desmayos, palpitaciones, debilidad intensa, dolor de cabeza persistente, atracones, insomnio o irritabilidad que no ceden, pérdida del periodo sin otra causa o una caída del rendimiento que no se recupera. Ante un desmayo, confusión, dolor en el pecho o dificultad para respirar se acude al servicio de emergencias.]]></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lasifica urgencias, no enseña a aguantar síntomas y no ajusta medicamentos: eso corresponde a quien atiend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scribe mejor al método 5:2?]]></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inco días de ayuno completo y dos de comida libr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inco días de alimentación habitual y dos días no consecutivos con una ingesta muy reducid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os semanas de restricción y cinco de descans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er sólo dentro de cinco horas y ayunar las otras diecinuev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revisión de 2023 comparó el ayuno intermitente con comer un poco menos todos los días. ¿Qué encontr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ayuno intermitente duplica la pérdida de pes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os resultados son comparables, con pérdidas del 1 % al 13 % en periodos de dos a cincuenta y dos semana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ayuno intermitente no produce ningún cambi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método funciona igual en todas las person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5:2 consiste en no comer nada durante dos días seguido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estudios que comparan el 5:2 con comer menos todos los días suelen durar meses, no añ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esquema exige cambiar el horario de tu medicamento, lo correcto es ajustarlo por tu cuen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squema con lo que propo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5:2]]></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ías altern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entana horar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tricción continu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día habitual y uno restringido, sin descans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n las horas, no los d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er un poco menos todos los dí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inco días habituales y dos restringid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5:2 se restringen ___ días no consecutivos de la semana. Los ensayos lo comparan sobre todo con la restricción energética ___, es decir, comer un poco menos todos los d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ribe el esquem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ige en la práctic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lo sostiene la evidenc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inco días habituales y dos restringid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os días no consecutiv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egir qué se come en esos dos d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egociar la cena famili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inicia el metabolism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 superior para todo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qué días de mi semana chocarían con el esquem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uebo si mi medicación exige horarios fijo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bajé dos kilos en tres semanas, el método es superior para todo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también hambre, sueño y energía, no sólo el pes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o qué señal me haría interrumpirl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1-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2-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2-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2-r01-oa01-ex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2-r01-oa01-ex09]]></a:t>
            </a:r>
          </a:p>
        </p:txBody>
      </p:sp>
      <p:sp>
        <p:nvSpPr>
          <p:cNvPr id="11" name=""/>
          <p:cNvSpPr txBox="1"/>
          <p:nvPr/>
        </p:nvSpPr>
        <p:spPr>
          <a:xfrm>
            <a:off x="514350" y="2628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qué propone el 5:2, qué evidencia lo sostiene y en qué casos la decisión exige consulta antes.]]></a:t>
            </a:r>
          </a:p>
        </p:txBody>
      </p:sp>
      <p:sp>
        <p:nvSpPr>
          <p:cNvPr id="12" name=""/>
          <p:cNvSpPr txBox="1"/>
          <p:nvPr/>
        </p:nvSpPr>
        <p:spPr>
          <a:xfrm>
            <a:off x="514350" y="3314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cuatro esquemas y vuelve a escribir las dos columnas de tu sema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alguien te recomendó un método de ayuno. Escribe qué te prometió, qué te exigía y qué no te dijo. Después responde: ¿qué pregunta le habrías hecho antes de decidi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5: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días habituales y dos restring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no consecu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ayuno total de d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 contin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un poco menos todos l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restricción no es más pro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ación con hor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antes; no se mueve por cuent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5:2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2-r01-oa01-metodo-cinco-dos"/>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obre el 5:2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5:2 en una fras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obre el 5:2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orma de restricción intermitente: cinco días de alimentación habitual y dos días no consecutivos con una ingesta muy reducida. No es un ayuno total de dos dí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obre el 5:2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la comparación con comer menos todos los dí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obre el 5:2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os resultados son comparables: las revisiones no encuentran superioridad consistente del ayuno intermitente frente a la restricción energética continu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obre el 5:2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rango de pérdidas es tan ampli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obre el 5:2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s estudios varían en duración, población y diseño, y porque el mismo nombre cubre prácticas muy distintas. Un promedio no describe a una perso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obre el 5:2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xige el 5:2 además de comer menos dos dí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obre el 5:2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lanear qué se come, sostener la calidad los otros cinco días, negociar la vida social y revisar la medicación con quien la prescrib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obre el 5:2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necesita consulta antes de plantearl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obre el 5:2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barazo, lactancia, menores de 18 años, fragilidad, bajo peso, antecedentes de trastorno de la conducta alimentaria, diabetes tratada, enfermedad renal o hepática y medicación con horari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5:2 no es un secreto ni una regla universal: es una forma de repartir la semana en cinco días habituales y dos restringidos, y los estudios lo comparan con comer un poco menos todos los días con resultados parecido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xige no cabe en el folleto: planear, negociar, sostener la calidad de los otros cinco días y revisar la medicación con quien la prescribe. Embarazo, lactancia, menores, fragilidad, antecedentes de trastorno alimentario, diabetes tratada, enfermedad renal o hepática y medicación con horarios piden consulta ant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con cinco preguntas escritas y una fecha de revisión; y recuerda que no elegirlo también es una decisión informad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Obesidad como enfermedad crónica y manejo del peso a largo plazo con alimentación y actividad; no sustituye la valoración clínica ni fija cantidad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MC-IF-2022 · Song et al., «Beneficial effects of intermittent fasting: a narrative review», J Yeungnam Med Sci, 2022 · https://pmc.ncbi.nlm.nih.gov/articles/PMC9946909/ · consulta: 2026-10-25 · alcance: Alcance internacional. Revisión narrativa que define el 5:2, el ayuno en días alternos y la ventana horaria; no es una norma mexicana ni una guía clínic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MC-IF-2023 · Pascual et al., revisión de ensayos de ayuno intermitente frente a restricción energética continua, Obesity, 2023 · https://pmc.ncbi.nlm.nih.gov/articles/PMC10098946/ · consulta: 2026-10-25 · alcance: Alcance internacional. Reúne ensayos de 2 a 52 semanas con pérdidas reportadas del 1 % al 13 % y concluye resultados comparables a la restricción continua. No demuestra superioridad ni efectos a largo plaz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1-metodo-cinco-dos"/>
              </a:rPr>
              <a:t><![CDATA[Método 5:2: qué propone y qué exig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y comparativo; describe el método 5:2, no lo prescribe ni enseña a practicarlo,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2026-10-26T08:31:04Z</dcterms:created>
  <dcterms:modified xsi:type="dcterms:W3CDTF">2026-10-26T08:31:04Z</dcterms:modified>
  <dc:title>Método 5:2: qué propone y qué exige</dc:title>
  <dc:description>Presentación editable del OA «Método 5:2: qué propone y qué exige». Enlace: https://saludyestetica.lumbre.lat/object/sye-c22-r01-oa01-metodo-cinco-dos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