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presProps" Target="presProps.xml"/>
  <Relationship Id="rId80" Type="http://schemas.openxmlformats.org/officeDocument/2006/relationships/viewProps" Target="viewProps.xml"/>
  <Relationship Id="rId8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8-errores-riesgos-y-senal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8-errores-riesgos-y-senal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riesgos y señales para interrumpirlo»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riesgos y señales para interrumpirlo»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que se repiten y por qué»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quién puede no ser adecuado»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quién puede no ser adecuado»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quién puede no ser adecuado»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ñales que obligan a interrumpirlo» (2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ñales que obligan a interrumpirlo» (3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ndo el ayuno deja de servi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etectar, suspender, reponer y consultar si la señal se rep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8-errores-riesgos-y-senale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nsulina: hormona, no toxina» (2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nsulina: hormona, no toxina» (3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8-errores-riesgos-y-senal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8-errores-riesgos-y-senal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etosis y autofagia: qué dice cada capa»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afirmaciones, tres capas de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se sabe, lo que se exagera y cómo leerlo sin mi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8-errores-riesgos-y-senal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evaluar una afirmación y cuándo parar»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esquema y decidir si lo interrump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Haz una lista de tu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mbarazo o lactancia, edad, antecedentes de trastorno alimentario, diabetes, medicación con horarios, enfermedad renal o hepática, fragilidad, bajo peso. No para autodiagnosticarte: para saber qué conversaciones necesitas antes de continuar. Si aparece uno de esos puntos, la siguiente llamada no es a un video, es a quien atiende tu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8-errores-riesgos-y-senal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esquema y decidir si lo interrump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Escribe tus señales de pa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empezar o de seguir, anota qué te haría suspender: mareo al levantarte, desmayo, atracón, irritabilidad persistente, insomnio, pérdida del periodo, caída del rendimiento, obsesión con la comida. Escríbelo en el teléfono o en una hoja. Una señal escrita no se negocia con la costu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8-errores-riesgos-y-senal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esquema y decidir si lo interrump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Revisa una semana de err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n contar calorías: ¿compensaste con una comida enorme?, ¿la ventana se llenó de ultraprocesados?, ¿usaste cafeína para tapar hambre?, ¿ignoraste hambre real?, ¿pasaste a más horas porque «ya aguantabas»? Marca los que reconozcas. Cada uno dice qué ajustar o si el esquema ya no enc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8-errores-riesgos-y-senal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esquema y decidir si lo interrump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Separa las afirmaciones por ca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oma la frase que te preocupa y pregúntale: ¿se estudió en células, animales o personas?, ¿cuánto duró?, ¿con qué se comparó?, ¿qué se midió? Si la respuesta es un marcador, no la conviertas en resultado. Si la afirmación trae una hora universal o una promesa de cura, ya sabes que no es una recomendación infor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8-errores-riesgos-y-senal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esquema y decidir si lo interrump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Decide: mantener, ajustar o interrump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ntener sólo si comes suficiente, no hay señales y el esquema encaja con tu vida. Ajustar si el problema es la ventana, la calidad o el movimiento. Interrumpir si hay señales o si perteneces a un grupo que requiere consulta. Interrumpir no exige un plan nuevo: exige comer, descansar y ob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8-errores-riesgos-y-senal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esquema y decidir si lo interrump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onsulta con tu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hay señales clínicas, lleva qué pasó, desde cuándo, con qué medicación y qué comías dentro y fuera de la ventana. Pregunta qué esperar y cuándo volver. No pidas un ajuste de tratamiento en una lección ni lo hagas por tu cuenta: la medicación la decide quien la pr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8-errores-riesgos-y-senal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ucía confunde adaptación con ala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Lucía, nombre inventado, 33 años, hace 18:6 desde hace tres meses. Perdió el periodo, está irritable casi todos los días y duerme mal. Toma dos cafés antes de su primera comida y, al cerrar la ventana, come rápido y en gran cantidad. Leyó que el periodo se va «por el estrés del cambio» y que el atracón es «hambre acumulada». Quiere aguantar un mes más para «adapt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8-errores-riesgos-y-senal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ucía confunde adaptación con ala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muestra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ucía tiene tres señales que la lección manda atender: pérdida del periodo, irritabilidad persistente y atracones al cerrar la ventana. Ninguna es una prueba de adaptación; las tres apuntan a que el esquema no está sosteniendo su día. El café no tapa el problema y la cena grande no lo compensa. No hace falta un diagnóstico para decidir: hace falta dejar de tratar las señales como un examen de resis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8-errores-riesgos-y-senal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ucía confunde adaptación con ala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a decisión que qu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ucía interrumpe el esquema, vuelve a comer con horarios regulares y pide una consulta con su registro: qué señales aparecieron, cuándo y qué comía. No recibe un diagnóstico en esta lección ni un plan de tratamiento. Si las señales desaparecen, podrá decidir con calma si quiere volver a un esquema; si no, la consulta sigue. El caso no dice que el ayuno sea malo para todos: dice que las señales tienen prioridad sobre el r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8-errores-riesgos-y-senale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ñales para interrumpir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 aparece una, no se espera a terminar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8-errores-riesgos-y-senal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Marearse al ponerse de pie o perder el cono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areo al ponerse de pie y el desmayo son señales de que el cuerpo no está compensando. Se interrumpe, se come y se consulta si se repite. El hambre y los ajustes de horario son información de diseño, no ala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areo, desmayo y debilidad intensa están entre las señales que obligan a susp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8-errores-riesgos-y-senal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o hay una hora universal demostrada en humanos; se estudia sobre todo en células y anim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utofagia es un proceso celular estudiado sobre todo en células y animales. En humanos no hay una hora universal de activación ni un beneficio clínico demostrado por alcanzar un número de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nimales no es humanos; un resultado de laboratorio no fija un reloj para la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8-errores-riesgos-y-senal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etosis es un estado metabólico y los cetones son un marcador. Se puede estar en cetosis sin perder grasa y perder grasa sin cetosis. El marcador no mide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etosis y pérdida de grasa son cosas distintas; el marcador no sustituye a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8-errores-riesgos-y-senal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edicación la decide quien la prescribe. Mover tomas o dosis por cuenta propia puede ser peligroso, sobre todo en diabetes tratada. El esquema se adapta al tratamiento o se d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medicación con horarios es un motivo de consulta antes de restringir com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8-errores-riesgos-y-senal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areo al levantarse → Interrumpir y com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tracones al cerrar la ventana → Señal de compen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érdida del periodo → Consulta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autofagia empieza a las 16 h» → Afirmación sin hora humana demost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eñales corporales se atienden; las afirmaciones se evalúan por su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8-errores-riesgos-y-senale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nsulina · gr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insulina baja al no comer, y eso no cura por sí solo. La cetosis indica un estado metabólico; no mide cuánta grasa se perdió. Confundir el marcador con el resultado es el err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Hormona y marcador no son diagnósticos ni resultados clíni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8-errores-riesgos-y-senal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ompensar con un atracón → Error frec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xceso de cafeína para aguantar → Error frec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esmayo al estar de pie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Irritabilidad persistente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mbarazo o lactancia → Requiere consulta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Diabetes tratada → Requiere consulta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rrores, señales y situaciones de consulta piden respuestas disti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8-errores-riesgos-y-senal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 Si estoy en cetosis, entonces estoy perdiendo gr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etosis es un estado metabólico, no una medida de grasa perdida. Las otras líneas revisan contexto, registran señales o actúan ante una ala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etones son un marcador; el resultado se mide de otra man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8-errores-riesgos-y-senal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8-errores-riesgos-y-senale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qué señal te haría interrumpir un esquema y por qué. Después revisa si esa señal ya apareció alguna vez y qué hiciste. Si la respuesta fue «aguantar», eso también es información: ¿qué necesitarías para tratarla como una decisión de cuid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8-errores-riesgos-y-senale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parar a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8-errores-riesgos-y-senal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parar a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8-errores-riesgos-y-senale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señales que obligan a interrump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areo al ponerse de pie, desmayo, debilidad intensa, palpitaciones, atracones, irritabilidad o insomnio persistentes, pérdida del periodo y rendimiento que no se recupera. Una sola basta para parar y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8-errores-riesgos-y-senal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ién necesita consulta antes de ayu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mbarazo, lactancia, menores de 18 años, antecedentes de trastorno de la conducta alimentaria, diabetes tratada, medicación con horarios, enfermedad renal o hepática, fragilidad y bajo p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8-errores-riesgos-y-senal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insulina es una tox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s una hormona que participa en el manejo de la glucosa y los nutrientes. Su nivel baja al no comer, y eso no cura ni reinicia nada por sí s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8-errores-riesgos-y-senale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cetosis prueba que pierdo gr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Los cetones son un marcador del estado metabólico; no miden grasa perdida. Se puede estar en cetosis sin perder grasa y perder grasa sin ceto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8-errores-riesgos-y-senale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A qué hora se activa la autofag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hay una hora universal demostrada en humanos. Se estudia sobre todo en células y animales, y no hay beneficio clínico humano demostrado por alcanzar un número de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8-errores-riesgos-y-senale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5183" r:id="rId1"/>
    <p:sldLayoutId id="2482015184" r:id="rId2"/>
    <p:sldLayoutId id="2482015185" r:id="rId3"/>
    <p:sldLayoutId id="248201518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b82cd8525195585dccb50fc68bb91c092dfc0617f451ac11.jpg"/>
  <Relationship Id="rId3" Type="http://schemas.openxmlformats.org/officeDocument/2006/relationships/hyperlink" Target="https://saludyestetica.lumbre.lat/object/sye-c21-r01-oa08-errores-riesgos-y-senal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1-r01-oa08-errores-riesgos-y-senales" TargetMode="External"/>
  <Relationship Id="rId4" Type="http://schemas.openxmlformats.org/officeDocument/2006/relationships/hyperlink" Target="https://saludyestetica.lumbre.lat/object/sye-c21-r01-oa08-errores-riesgos-y-senales"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1-r01-oa08-errores-riesgos-y-senales" TargetMode="External"/>
  <Relationship Id="rId4" Type="http://schemas.openxmlformats.org/officeDocument/2006/relationships/hyperlink" Target="https://saludyestetica.lumbre.lat/object/sye-c21-r01-oa08-errores-riesgos-y-senales"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1-r01-oa08-errores-riesgos-y-senales" TargetMode="External"/>
  <Relationship Id="rId4" Type="http://schemas.openxmlformats.org/officeDocument/2006/relationships/hyperlink" Target="https://saludyestetica.lumbre.lat/object/sye-c21-r01-oa08-errores-riesgos-y-senales" TargetMode="External"/>
  <Relationship Id="rId5"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hyperlink" Target="https://saludyestetica.lumbre.lat/object/sye-c21-r01-oa08-errores-riesgos-y-senales" TargetMode="External"/>
  <Relationship Id="rId4"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8-errores-riesgos-y-senales" TargetMode="External"/>
  <Relationship Id="rId3" Type="http://schemas.openxmlformats.org/officeDocument/2006/relationships/notesSlide" Target="../notesSlides/notesSlide7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rror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iesg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ñal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r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terrumpirl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1-r01-oa08-errores-riesgos-y-senale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los errores frecuentes de un esquema con ayuno, identificar las situaciones en las que puede no ser adecuado, aplicar señales concretas para interrumpirlo y evaluar con criterio las afirmaciones sobre insulina, cetosis y autofagia.]]></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Última lección del curso. Reúne los errores que se repiten, las personas que necesitan consulta antes de ayunar, las señales que obligan a parar y una guía para leer afirmaciones sobre insulina, cetosis y autofagia sin mitos ni horas mágic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yuno intermitente · señales de alarma · autofagia · cetosis · adult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riesgos y señales para interrumpirl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6]]></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dultos de 18 años o más que quieren revisar un esquema de ayuno con criterios de seguridad y evaluar afirmaciones sobre sus efectos. El OA no recomienda ayunar, no diagnostica ni ajusta tratamientos y no sustituye una consulta. No habilita para ejercer ninguna profes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riesgos y señales para interrumpirl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grupo de mensajes, alguien comparte un video: «A las 16 horas se activa la autofagia; si no aguantas, es que tu cuerpo está lleno de toxinas». Otra persona cuenta que lleva tres meses con 18:6, que perdió el periodo, que está irritable y que se levanta mareada; pregunta si eso es «adaptación».]]></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tercera escribe que tiene diabetes y quiere mover su insulina para que quepa en la ventana. Nadie ha dicho qué hacer si el esquema falla, porque el video no contempla esa par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riesgos y señales para interrumpirl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vende un esquema ni lo contrario: enseña a reconocer los errores que se repiten, a identificar para quién el ayuno puede no ser adecuado, a nombrar las señales que obligan a interrumpirlo y a leer con criterio las afirmaciones sobre insulina, cetosis y autofag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que se repiten y por qué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o es compensar: ayunar durante horas y luego comer de más para «recuperar». El segundo es llenar la ventana con comida pobre: la OMS recuerda que la base es un conjunto de alimentos mínimamente procesados, y un horario no cambia esa base. El tercero es tapar el hambre con cafeína: varios cafés para llegar a la ventana, y después un sueño que se rompe y una ansiedad que se confunde con hambre. El cuarto es ignorar el hambre real, tratarla como un obstáculo que se entrena. Ninguno de estos errores es un defecto de carácter; son consecuencias previsibles de un diseño que no contempla lo que la persona necesita com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que se repiten y por qué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dos errores más que conviene nombrar. Uno es tratar las horas como una escalera: pasar de 16:8 a 18:6 porque «ya me acostumbré», sin preguntar si se come suficiente ni si el esquema sigue encajando. El otro es empezar por el esquema más difícil, un lunes, sin haber revisado medicación, horarios ni antecedentes. Los dos comparten la misma lógica: confundir dificultad con progreso y empezar por el final. Un esquema que exige aguantar no es un esquema mejor; es uno que pide más de lo que la vida de esa persona puede dar en ese moment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quién puede no ser adecuad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ituaciones en las que el ayuno no es una decisión neutra. Embarazo y lactancia aumentan las necesidades y cualquier restricción debe pasar por quien atiende el embarazo. Los menores de 18 años están en crecimiento y no son el público de este curso. Los antecedentes de trastorno de la conducta alimentaria son un motivo frecuente de precaución, porque la restricción puede reactivar el ciclo. La diabetes tratada exige hablar con quien prescribe antes de mover horarios, por el riesgo de hipoglucemia y porque la medicación tiene su propia lógic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quién puede no ser adecuad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cuentan la medicación que necesita horarios —tiroides, anticoagulantes, antirretrovirales, psicofármacos—, la fragilidad y la pérdida de apetito en adultos mayores, la enfermedad renal o hepática y el bajo peso. No es una lista de prohibiciones: es una lista de conversaciones que van antes. Y una advertencia: tener estudios «normales» no descarta el riesgo, porque el problema puede aparecer al cambiar el horario de la comida o de la toma. Si estás en alguno de estos grupos, la decisión no se toma con un video: se toma con quien conoce tu cas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quién puede no ser adecuad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6]]></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reún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errores frecuentes, las situaciones que exigen consulta, las señales para interrumpir y una forma de leer afirmaciones sobre insulina, cetosis y autofagia. No recomienda ayunar, no diagnostica y no sustituye una consult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quién puede no ser adecuad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6]]></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3190875"/>
            <a:ext cx="8115300" cy="14382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3190875"/>
            <a:ext cx="38100" cy="143827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 es una práctica para todos]]></a:t>
            </a:r>
          </a:p>
        </p:txBody>
      </p:sp>
      <p:sp>
        <p:nvSpPr>
          <p:cNvPr id="12"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mbarazo, lactancia, menores de 18 años, antecedentes de trastorno de la conducta alimentaria, diabetes tratada, medicación con horarios, fragilidad o enfermedad renal o hepática exigen valoración antes de empezar o continuar. La decisión no se toma en un grupo de mensajes.]]></a:t>
            </a:r>
          </a:p>
        </p:txBody>
      </p:sp>
      <p:sp>
        <p:nvSpPr>
          <p:cNvPr id="13"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tu señal de parada]]></a:t>
            </a:r>
          </a:p>
        </p:txBody>
      </p:sp>
      <p:sp>
        <p:nvSpPr>
          <p:cNvPr id="14" name=""/>
          <p:cNvSpPr txBox="1"/>
          <p:nvPr/>
        </p:nvSpPr>
        <p:spPr>
          <a:xfrm>
            <a:off x="685800" y="36671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empezar, anota qué te haría suspender: mareo, desmayo, atracón, pérdida del periodo, irritabilidad que no cede. Tenerlo escrito evita que la costumbre o el reto decidan por t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que obligan a interrumpirl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eñales que no se negocian. Mareo al ponerse de pie, desmayo, debilidad intensa o palpitaciones son motivos para comer algo y suspender el esquema ese día. Los atracones —comer mucho y sentir que no se puede parar— son otra señal, no un tropiezo moral.]]></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rritabilidad persistente, el insomnio que empeora, la pérdida del periodo sin otra causa y el rendimiento que cae y no se recupera también cuent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que obligan a interrumpirl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IMH describe los trastornos de la conducta alimentaria como alteraciones graves del comportamiento alimentario, con fijación obsesiva en el peso, la figura corporal o el control de la comida; cuando esa fijación aparece o crece, la respuesta es buscar ayuda, no apretar el esquem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que obligan a interrumpirl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errumpir no requiere tener un plan mejor ni una explicación perfecta. Se come, se bebe, se descansa y se observa qué pasa. Si la señal fue un mareo aislado, puede bastar con ajustar el esquema; si se repite, si hay desmayo, si aparece un atracón o si el periodo se pierde, la valoración profesional deja de ser opcional. Suspender no borra lo aprendido: queda el registro de qué pasó, cuándo y con qué, que es exactamente lo que ayuda en una consulta. El fracaso no es interrumpir; el fracaso es sostener un esquema que el cuerpo está rechazan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que obligan a interrumpirlo]]></a:t>
            </a:r>
          </a:p>
        </p:txBody>
      </p:sp>
      <p:pic>
        <p:nvPicPr>
          <p:cNvPr id="3" name="" descr="Cuando el ayuno deja de servirte">
            <a:hlinkClick r:id="rId3" tooltip="Cuando el ayuno deja de servirte"/>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etectar, suspender, reponer y consultar si la señal se repi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1-r01-oa08-errores-riesgos-y-senales"/>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sulina: hormona, no toxin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sulina es una hormona que participa en el manejo de la glucosa y de los nutrientes; no es una toxina ni algo que haya que «apagar». Cuando no se come, su nivel baja, y eso es fisiología normal, no un logro. De ahí a afirmar que bajar la insulina cura o «reinicia» el metabolismo hay un salto que la evidencia no sostiene. En personas con diabetes tratada, ese descenso puede ser peligroso si la medicación no se ajusta con supervisión. Y en cualquier persona, un marcador que mejora no equivale a un beneficio clínico: son cosas distintas y conviene no mezclarla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sulina: hormona, no toxin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sabe con más solidez es que la insulina responde a lo que se come y cuándo se come; lo que es preliminar es que ciertos esquemas de horario mejoren la sensibilidad a la insulina de forma modesta y a corto plazo.]]></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studios con ventana horaria han encontrado beneficios modestos a los tres meses, no una reversión que se pueda prometer. Además, esos estudios suelen comparar el esquema con la forma habitual de comer de los participantes, no con una alimentación bien planificad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sulina: hormona, no toxin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sociación no es causalidad, un resultado promedio no describe lo que le pasará a una persona concreta, y el peso se maneja a largo plazo, no en un reto de treinta día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sulina: hormona, no toxi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que cambian la decisión sobre un esquema con ayuno. La última columna orienta; no diagnostica ni indica tratamiento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6]]></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619375"/>
                <a:gridCol w="2409825"/>
                <a:gridCol w="3086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y detrá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oy embarazada o lactando y quiero empe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yores necesidades y seguimiento clín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iniciar sin valoración; la prioridad es cubrir lo neces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go diabetes tra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 de hipoglucemia y horarios de med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r antes; no mover dosis ni horarios por cuenta prop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mo medicación cada 12 horas con alime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squema choca con el trat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edicación manda; revisar con quien la ind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6]]></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619375"/>
                <a:gridCol w="2409825"/>
                <a:gridCol w="3086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y detrá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cedentes de trastorno de la conducta alimenta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estricción puede reactivar el cic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tar el ayuno sin acompañamiento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marea y sigo porque «es norm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de que el cuerpo no está compensa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rumpir y comer; consultar si se rep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o que la autofagia se activa a las 16 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firmación sin hora humana demost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tarla como hipótesis, no como obje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etosis y autofagia: qué dice cada cap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etosis nutricional es un estado en el que el cuerpo produce cuerpos cetónicos como combustible cuando hay poco aporte de carbohidratos y energía. Depende de lo que se come, no sólo de las horas: dos personas con la misma ventana pueden estar en estados distintos. Los cetones son un marcador de ese estado, no una prueba de que se esté perdiendo grasa; se puede estar en cetosis y no perder grasa, y se puede perder grasa sin cetosis. Usar la cetosis como único indicador de progreso confunde el mapa con el territori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etosis y autofagia: qué dice cada cap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utofagia es un proceso celular de reciclaje de componentes, estudiado sobre todo en células y en animales. En humanos se mide con dificultad y no hay una hora universal a la que «se active»; tampoco hay beneficio clínico humano demostrado por alcanzar un número de horas. Las afirmaciones del tipo «a las 16 horas empieza la autofagia» toman un resultado de laboratorio y le ponen un reloj que no existe. Puede ser un tema legítimo de investigación y, al mismo tiempo, una mala razón para organizar la comida. La distinción entre animales y humanos no es un detalle: es la diferencia entre una hipótesis y una recomendació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etosis y autofagia: qué dice cada capa]]></a:t>
            </a:r>
          </a:p>
        </p:txBody>
      </p:sp>
      <p:pic>
        <p:nvPicPr>
          <p:cNvPr id="3" name="" descr="Tres afirmaciones, tres capas de evidencia">
            <a:hlinkClick r:id="rId3" tooltip="Tres afirmaciones, tres capas de evidencia"/>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se sabe, lo que se exagera y cómo leerlo sin mit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1-r01-oa08-errores-riesgos-y-senales"/>
              </a:rPr>
              <a:t><![CDATA[Ver imagen original en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evaluar una afirmación y cuándo par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 una afirmación sobre ayuno, haz cinco preguntas. ¿Quién lo dice y qué gana? ¿En quién se estudió: células, ratones o personas? ¿Cuánto duró y cuántos participaron? ¿Con qué se comparó: con la dieta habitual o con otra intervención? ¿Qué se midió: un marcador, un síntoma o un desenlace clínico? Si la respuesta incluye una hora mágica, una promesa de cura o la palabra «toxinas», ya hay una señal. Si no incluye ninguna de esas cosas, todavía falta la pregunta más importante: ¿esto aplica a mi caso, con mi medicación y mi histori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evaluar una afirmación y cuándo par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cisión de parar también tiene criterios. Se interrumpe si hay mareo o desmayo, si aparecen atracones, si la irritabilidad o el insomnio persisten, si se pierde el periodo, si el rendimiento se derrumba o si la comida ocupa la mayor parte del día. Se consulta antes de empezar si hay embarazo, lactancia, edad menor de 18 años, antecedentes de trastorno alimentario, diabetes tratada, medicación con horarios o fragilidad. Y no se cambia ninguna medicación para que el esquema quepa: la medicación la decide quien la prescribe. Escribir estos criterios antes de empezar es lo que separa una decisión informada de una apuest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valuar una afirmación y cuándo parar · Procedimiento: revisar tu esquema y decidir si lo interrumpe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az una lista de tu context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barazo o lactancia, edad, antecedentes de trastorno alimentario, diabetes, medicación con horarios, enfermedad renal o hepática, fragilidad, bajo peso. No para autodiagnosticarte: para saber qué conversaciones necesitas antes de continuar. Si aparece uno de esos puntos, la siguiente llamada no es a un video, es a quien atiende tu cas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valuar una afirmación y cuándo parar · Procedimiento: revisar tu esquema y decidir si lo interrumpe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tus señales de parad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empezar o de seguir, anota qué te haría suspender: mareo al levantarte, desmayo, atracón, irritabilidad persistente, insomnio, pérdida del periodo, caída del rendimiento, obsesión con la comida. Escríbelo en el teléfono o en una hoja. Una señal escrita no se negocia con la costumb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valuar una afirmación y cuándo parar · Procedimiento: revisar tu esquema y decidir si lo interrumpe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una semana de errore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n contar calorías: ¿compensaste con una comida enorme?, ¿la ventana se llenó de ultraprocesados?, ¿usaste cafeína para tapar hambre?, ¿ignoraste hambre real?, ¿pasaste a más horas porque «ya aguantabas»? Marca los que reconozcas. Cada uno dice qué ajustar o si el esquema ya no encaj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valuar una afirmación y cuándo parar · Procedimiento: revisar tu esquema y decidir si lo interrumpe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para las afirmaciones por capas]]></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a la frase que te preocupa y pregúntale: ¿se estudió en células, animales o personas?, ¿cuánto duró?, ¿con qué se comparó?, ¿qué se midió? Si la respuesta es un marcador, no la conviertas en resultado. Si la afirmación trae una hora universal o una promesa de cura, ya sabes que no es una recomendación informad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valuar una afirmación y cuándo parar · Procedimiento: revisar tu esquema y decidir si lo interrumpe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mantener, ajustar o interrumpir]]></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ntener sólo si comes suficiente, no hay señales y el esquema encaja con tu vida. Ajustar si el problema es la ventana, la calidad o el movimiento. Interrumpir si hay señales o si perteneces a un grupo que requiere consulta. Interrumpir no exige un plan nuevo: exige comer, descansar y observ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valuar una afirmación y cuándo parar · Procedimiento: revisar tu esquema y decidir si lo interrumpe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sulta con tu registr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señales clínicas, lleva qué pasó, desde cuándo, con qué medicación y qué comías dentro y fuera de la ventana. Pregunta qué esperar y cuándo volver. No pidas un ajuste de tratamiento en una lección ni lo hagas por tu cuenta: la medicación la decide quien la prescrib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valuar una afirmación y cuándo parar · Caso trabajado: Lucía confunde adaptación con alarma · Paso 1 de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Lucía, nombre inventado, 33 años, hace 18:6 desde hace tres meses. Perdió el periodo, está irritable casi todos los días y duerme mal. Toma dos cafés antes de su primera comida y, al cerrar la ventana, come rápido y en gran cantidad. Leyó que el periodo se va «por el estrés del cambio» y que el atracón es «hambre acumulada». Quiere aguantar un mes más para «adaptars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valuar una afirmación y cuándo parar · Caso trabajado: Lucía confunde adaptación con alarma · Paso 2 de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muestra la revisión]]></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ucía tiene tres señales que la lección manda atender: pérdida del periodo, irritabilidad persistente y atracones al cerrar la ventana. Ninguna es una prueba de adaptación; las tres apuntan a que el esquema no está sosteniendo su día. El café no tapa el problema y la cena grande no lo compensa. No hace falta un diagnóstico para decidir: hace falta dejar de tratar las señales como un examen de resistenci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valuar una afirmación y cuándo parar · Caso trabajado: Lucía confunde adaptación con alarma · Paso 3 de 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ecisión que qued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ucía interrumpe el esquema, vuelve a comer con horarios regulares y pide una consulta con su registro: qué señales aparecieron, cuándo y qué comía. No recibe un diagnóstico en esta lección ni un plan de tratamiento. Si las señales desaparecen, podrá decidir con calma si quiere volver a un esquema; si no, la consulta sigue. El caso no dice que el ayuno sea malo para todos: dice que las señales tienen prioridad sobre el ret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evaluar una afirmación y cuándo parar]]></a:t>
            </a:r>
          </a:p>
        </p:txBody>
      </p:sp>
      <p:pic>
        <p:nvPicPr>
          <p:cNvPr id="3" name="" descr="Señales para interrumpir hoy">
            <a:hlinkClick r:id="rId3" tooltip="Señales para interrumpir hoy"/>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 aparece una, no se espera a terminar la sema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1-r01-oa08-errores-riesgos-y-senales"/>
              </a:rPr>
              <a:t><![CDATA[Ver imagen original en el O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6]]></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guantar la señal como prueba de disciplina. El mareo, el desmayo o la pérdida del periodo no son etapas que se superan. Son información de que el esquema no está funcionando; tratarlas como un examen convierte una decisión de salud en una apuesta.]]></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cetosis con pérdida de grasa. Los cetones indican un estado metabólico, no cuánta grasa se perdió. Se puede estar en cetosis sin perder grasa y perder grasa sin cetosis. El marcador no sustituye al resultad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6]]></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la autofagia tiene una hora. No hay una hora universal de activación en humanos ni un beneficio clínico demostrado por alcanzarla. La frase «a las 16 horas se activa» convierte un estudio de laboratorio en un reloj que no existe.]]></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ver la medicación para que quepa el ayuno. Cambiar horarios o dosis por cuenta propia puede ser peligroso, sobre todo con diabetes tratada. La medicación la decide quien la prescribe; el esquema se adapta a ella o se dej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stás embarazada o lactando, tienes menos de 18 años, antecedentes de trastorno alimentario, diabetes tratada o medicación con horarios, no empieces ni continúes sin consult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mareo, desmayo, atracón o pérdida del periodo, interrumpe hoy y consulta; no esperes a terminar la seman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uien afirma una hora universal de autofagia, pide el estudio en humanos: sin eso, es una hipótesis, no una meta.]]></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etosis es tu única prueba de progreso, busca otro indicador: sueño, hambre, rendimiento y adherencia dicen má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6]]></a:t>
            </a:r>
          </a:p>
        </p:txBody>
      </p:sp>
      <p:sp>
        <p:nvSpPr>
          <p:cNvPr id="7" name="" descr=""/>
          <p:cNvSpPr/>
          <p:nvPr/>
        </p:nvSpPr>
        <p:spPr>
          <a:xfrm>
            <a:off x="514350" y="1866900"/>
            <a:ext cx="8115300" cy="21240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1240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ecesitas cambiar tu tratamiento para sostener el esquema, el esquema está mal.]]></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nterrumpe el esquema y busca valoración si aparecen mareos, desmayos, palpitaciones, debilidad intensa, atracones, irritabilidad o insomnio persistentes, pérdida del periodo sin otra causa, deterioro del rendimiento que no se recupera o una pérdida de peso no buscad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6]]></a:t>
            </a:r>
          </a:p>
        </p:txBody>
      </p:sp>
      <p:sp>
        <p:nvSpPr>
          <p:cNvPr id="7" name="" descr=""/>
          <p:cNvSpPr/>
          <p:nvPr/>
        </p:nvSpPr>
        <p:spPr>
          <a:xfrm>
            <a:off x="514350" y="1219200"/>
            <a:ext cx="8115300" cy="32099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2099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ntes de empezar o continuar si hay embarazo, lactancia, edad menor de 18 años, antecedentes de trastorno de la conducta alimentaria, diabetes tratada, medicación que exige horarios, enfermedad renal o hepática, fragilidad o bajo peso. Ante un desmayo, confusión, dolor en el pecho o dificultad para respirar se acude al servicio de emergencias.]]></a:t>
            </a:r>
          </a:p>
        </p:txBody>
      </p:sp>
      <p:sp>
        <p:nvSpPr>
          <p:cNvPr id="10" name=""/>
          <p:cNvSpPr txBox="1"/>
          <p:nvPr/>
        </p:nvSpPr>
        <p:spPr>
          <a:xfrm>
            <a:off x="685800" y="31051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no enseña a clasificar urgencias ni a ajustar medicamentos: eso corresponde a quien atiende. Para las señales de un trastorno de la conducta alimentaria, la ayuda profesional es el paso siguiente, no un último recur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situaciones es una señal clara para interrumpir un esquema con ayun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ntir hambre antes de la primera comida.]]></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arearse al ponerse de pie o perder el conocimiento.]]></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esquema no coincida con la cena familiar.]]></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ener que ajustar la hora de la ventana un dí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guien dice que la autofagia se activa a las 16 horas. ¿Qué respuesta es correcta?]]></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 exacto: a las 16 horas empieza el reciclaje celular en cualquier persona.]]></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hay una hora universal demostrada en humanos; se estudia sobre todo en células y animales.]]></a:t>
            </a:r>
          </a:p>
        </p:txBody>
      </p:sp>
      <p:sp>
        <p:nvSpPr>
          <p:cNvPr id="11" name=""/>
          <p:cNvSpPr txBox="1"/>
          <p:nvPr/>
        </p:nvSpPr>
        <p:spPr>
          <a:xfrm>
            <a:off x="666750" y="3705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pende del peso: a más peso, antes se activa.]]></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ólo ocurre si se toma café sin azúcar durante el ayun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tar en cetosis demuestra que se está perdiendo gras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ien toma medicación con horarios puede mover las tomas por su cuenta para que quepan en el ayun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eñal o afirmación con lo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areo al levantars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tracones al cerrar la ventan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érdida del period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autofagia empieza a las 16 h»]]></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ñal de compensación]]></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sulta profesiona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firmación sin hora humana demostrad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Interrumpir y come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___ es una hormona, no una toxina; la cetosis es un estado metabólico y no una prueba de ___ perdid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según lo que es.]]></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rror frecuente]]></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de alert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quiere consulta ante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mpensar con un atracón]]></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xceso de cafeína para aguantar]]></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esmayo al estar de pi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Irritabilidad persistent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mbarazo o lactanci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Diabetes tratad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se confunde un marcador con un resultad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o si mi medicación exige horario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o mareo, sueño y hambre cada dí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suficiente dentro de mi ventan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estoy en cetosis, entonces estoy perdiendo grasa.]]></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aparece un desmayo, interrumpo y consult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1-r01-oa08-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1-r01-oa08-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1-r01-oa08-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1-r01-oa08-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1-r01-oa08-ex0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1-r01-oa08-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1-r01-oa08-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1-r01-oa08-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Reconoces errores, identificas para quién no es adecuado y sabes qué señales obligan a interrumpir.]]></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as tres capas y la lista de señales; vuelve a clasificar las situaciones de la tabl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qué señal te haría interrumpir un esquema y por qué. Después revisa si esa señal ya apareció alguna vez y qué hiciste. Si la respuesta fue «aguantar», eso también es información: ¿qué necesitarías para tratarla como una decisión de cuidado?]]></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parar a tiemp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6]]></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2990850"/>
                <a:gridCol w="5124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eo o desmay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rumpir, comer y consultar si se rep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racón al cerrar la vent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de compensación, no falta de volun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tosi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do metabólico y marcador, no prueba de grasa perd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fag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ceso celular sin hora humana universal demost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cación con horar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 antes; no se mueve por cuenta prop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parar a tiemp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1-r01-oa08-errores-riesgos-y-senales"/>
              </a:rPr>
              <a:t><![CDATA[Abrir el juego en el O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uándo parar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señales que obligan a interrumpi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uándo parar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areo al ponerse de pie, desmayo, debilidad intensa, palpitaciones, atracones, irritabilidad o insomnio persistentes, pérdida del periodo y rendimiento que no se recupera. Una sola basta para parar y revisa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uándo parar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ién necesita consulta antes de ayuna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uándo parar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mbarazo, lactancia, menores de 18 años, antecedentes de trastorno de la conducta alimentaria, diabetes tratada, medicación con horarios, enfermedad renal o hepática, fragilidad y bajo pes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uándo parar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insulina es una toxin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uándo parar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s una hormona que participa en el manejo de la glucosa y los nutrientes. Su nivel baja al no comer, y eso no cura ni reinicia nada por sí sol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uándo parar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cetosis prueba que pierdo gras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uándo parar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Los cetones son un marcador del estado metabólico; no miden grasa perdida. Se puede estar en cetosis sin perder grasa y perder grasa sin cetosi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uándo parar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A qué hora se activa la autofagi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uándo parar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hay una hora universal demostrada en humanos. Se estudia sobre todo en células y animales, y no hay beneficio clínico humano demostrado por alcanzar un número de hora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squema con ayuno se evalúa por lo que produce, no por lo que promete. Compensar, llenar la ventana con comida pobre, tapar el hambre con cafeína o ignorar las señales son errores previsibles, no defectos de carácter.]]></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barazo, lactancia, menores, antecedentes de trastorno alimentario, diabetes tratada, medicación con horarios y fragilidad exigen consulta antes. Mareo, desmayo, atracones, irritabilidad persistente, pérdida del periodo y caída del rendimiento obligan a interrumpir.]]></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sulina es una hormona, la cetosis un marcador y la autofagia un proceso sin hora humana universal: ninguna de las tres sostiene una promesa de cura. Saber parar es parte de decidir.]]></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6]]></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MH-TCA · NIMH, Trastornos de la conducta alimentaria · https://www.nimh.nih.gov/health/topics/eating-disorders · consulta: 2026-10-25 · alcance: Alcance internacional (Estados Unidos). Señales de los trastornos de la conducta alimentaria y necesidad de ayuda profesional; no es una norma mexicana ni un instrumento de diagnóstic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H-TRE · NIH Research Matters, alimentación con ventana horaria (22-10-2024) · https://www.nih.gov/news-events/nih-research-matters/time-restricted-eating-metabolic-syndrome · consulta: 2026-10-25 · alcance: Alcance internacional. Ventanas de 8 a 10 horas con beneficios modestos a tres meses; no demuestra superioridad ni efectos de largo plaz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DDK-PESO · NIH/NIDDK, Weight Management · https://www.niddk.nih.gov/health-information/weight-management · consulta: 2026-10-25 · alcance: Alcance internacional (Estados Unidos). Obesidad como enfermedad crónica y manejo del peso a largo plazo con alimentación y actividad; no sustituye la valoración clínic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8-errores-riesgos-y-senales"/>
              </a:rPr>
              <a:t><![CDATA[Errores, riesgos y señales para interrumpi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7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ficha informativa actualizada el 26-01-2026) · https://www.who.int/es/news-room/fact-sheets/detail/healthy-diet · consulta: 2026-10-25 · alcance: Alcance internacional. Base de la alimentación saludable en alimentos mínimamente procesados; no es una norma mexicana ni una prescripción individual.]]></a:t>
            </a:r>
          </a:p>
        </p:txBody>
      </p:sp>
      <p:sp>
        <p:nvSpPr>
          <p:cNvPr id="8"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2026-10-26T07:15:10Z</dcterms:created>
  <dcterms:modified xsi:type="dcterms:W3CDTF">2026-10-26T07:15:10Z</dcterms:modified>
  <dc:title>Errores, riesgos y señales para interrumpirlo</dc:title>
  <dc:description>Presentación editable del OA «Errores, riesgos y señales para interrumpirlo». Enlace: https://saludyestetica.lumbre.lat/object/sye-c21-r01-oa08-errores-riesgos-y-senales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