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7-comer-bien-dentro-de-la-ventan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bien dentro de la ventana (y movers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bien dentro de la ventana (y movers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ventana es tiempo, no un permis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nsar: el patrón que se esconde»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nsar: el patrón que se esconde»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nsar: el patrón que se esconde»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nsar: el patrón que se esconde»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fibra y verduras: qué debe cabe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ventana al plat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visar si alcanza, asegurar proteína, sumar verdura y ajustar beb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overse sin que el ejercicio sea un castig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bebe durante el ayuno: tres objetivos»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bebe durante el ayuno: tres objetivos»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objetivos, tres reglas para be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taza no significa lo mismo en cada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aber si la ventana alcanz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ventana sin convertirla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scribe la ventana en comida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n horas ni en intenciones: cuántas ocasiones de comer hay, qué suele haber en cada una, con cuánta prisa comes y con quién. Si la ventana tiene dos ocasiones y una es un café con pan, ya sabes dónde está el primer problema. La descripción se hace de un día normal, no del día id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ventana sin convertirla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a lista a la sufi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cuatro cosas: una fuente de proteína en cada ocasión, verdura en al menos una comida, fibra de leguminosa, cereal integral, fruta o verdura, y agua a lo largo del día. No cuentes calorías ni gramos: mira si esas cuatro están o faltan. Si faltan dos o más, la ventana no está alimentand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ventana sin convertirla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la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i comes muy rápido, si la comida más grande cae al final de la ventana, si sientes que «ahora sí puedes», si escondes lo que comes o si el ejercicio se volvió un pago. Cualquiera de esos patrones indica que el ayuno se está pagando con exceso. No es un diagnóstico: es una señal para cambiar el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ventana sin convertirla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Ubica el movimiento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qué actividad haces, en qué momento cae respecto de la ventana y cómo te sientes antes y después. Si hay mareo, debilidad o una caída clara del rendimiento, ajusta la comida o la hora de la sesión. La fuerza también cuenta: caminar no sostiene el músculo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ventana sin convertirla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clara el objetivo de tus beb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si tu ayuno busca un efecto metabólico, cumple una regla religiosa o sigue un protocolo de estudio. Después revisa qué bebes: agua, café o té sin azúcar, bebidas con energía, edulcorantes. La misma bebida puede ser compatible con un objetivo e incompatible con otro. Si no hay objetivo claro, esa es la primer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ventana sin convertirla en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el ajuste y su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tener, ampliar la ventana, cambiar de esquema o consultar. Define de antemano qué te haría cambiar: hambre que despierta, atracones, mareo, pérdida de periodo, rendimiento que no vuelve. Sin criterio escrito, cualquier semana difícil se atribuye a la falta de disciplina y cualquier semana buena se toma como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vent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41 años, oficina y bicicleta tres veces por semana. Hace 16:8 con ventana de 13:00 a 21:00. En la mañana toma dos cafés con azúcar y a veces un jugo. Come un sándwich a las 15:00 y una cena grande a las 21:00, casi siempre con pasta instantánea o pan y embutido. Entrena a las 7:00 sin comer y se marea al levantarse de la ba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vent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descubre tres cosas sin contar una sola caloría. Las bebidas de la mañana aportan energía, así que su periodo sin comer no es el que creía. Sus dos comidas no tienen verdura ni una fuente clara de proteína en la primera, y la cena concentra el hambre del día. El mareo aparece en la sesión que cae en las horas sin comer. Ninguno de los tres problemas se resuelve con más horas de ayuno; los tres se relacionan con qué cabe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ventan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decide cambiar el café por café sin azúcar, ampliar la ventana para que quepa una comida antes de entrenar y convertir la comida de la tarde en un plato con proteína y verdura. No es un menú que esta lección le imponga: es su ajuste, con sus alimentos. Si el mareo se repite aunque coma antes, su criterio escrito dice consultar. El caso no concluye que 16:8 sea bueno o malo; muestra que una ventana mal alimentada puede parecer un problema d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errar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de calidad y suficiencia, no de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incluya verdura, una fuente de proteína y fibra, y deje sensación de sac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uficiencia se reconoce por lo que el plato aporta y por cómo sostiene el día: verdura, proteína, fibra y saciedad. El tamaño o la velocidad no la garantiz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sitúa la base de la alimentación saludable en alimentos mínimamente procesados, no en el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7-comer-bien-dentro-de-la-ventan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as bebidas aportan energía y cambian el objetivo metabó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bebida con energía interrumpe el periodo sin aporte energético, aunque la persona no la registre como comida. Nombrarlo permite decidir con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un objetivo metabólico, lo que define el periodo es el aporte de energía, no el nombre de la beb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7-comer-bien-dentro-de-la-ventan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ventana corta no mejora la calidad de lo que entra. Llenarla con ultraprocesados mantiene un patrón pobre y suele aumentar la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horario organiza el tiempo; la calidad se decide con l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7-comer-bien-dentro-de-la-ventan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ligioso sigue la regla de una tradición, que puede incluir o excluir agua; el metabólico busca mantener el periodo sin energía. Confundirlos lleva a decisiones equivo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hay una sola regla para beber durante el ayuno: depende del objetivo decl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7-comer-bien-dentro-de-la-ventan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jetivo metabólico → Mantener el periodo sin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yuno religioso → Regla de la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udio médico → Protocolo del equipo de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jercicio en ayunas con mareo → Ajustar la comida o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arco tiene su propia regla; el mareo es una señal de ajuste, no de agu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7-comer-bien-dentro-de-la-ventan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ura ·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visión es concreta: verdura, proteína y fibra en el plato. Si no caben, se ajusta la ventana o el esquema, no se aprieta más el ay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lidad y suficiencia se evalúan en el plato, no en el número de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7-comer-bien-dentro-de-la-ventan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erdura en la comida principal →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teína en cada ocasión de comer → Sufi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tracón al cerrar la ventan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eguminosa o cereal integral →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ambre que despierta de noch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gua a lo largo del día → Sufi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lidad y suficiencia se construyen; las señales avisan de que el diseño no está funcion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7-comer-bien-dentro-de-la-ventan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poco todo el día para luego cenar el doble porque «me lo gan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enar el doble porque «me lo gané» es compensar: el ayuno se paga con exceso. Las otras líneas revisan el diseño o registran señales, que es lo que sí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ensación concentra exceso al final de la ventana y convierte el esquema en un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1-r01-oa07-comer-bien-dentro-de-la-ventan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última ventana de alimentación. ¿Qué habría cambiado si antes de cerrarla te hubieras preguntado qué le faltaba al plato: verdura, proteína, fibra o agua? Escribe una sola cosa que ajustarías mañana y qué observarías para saber si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ventana bien ali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ventana bien ali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ventana bien ali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cosas hay que revisar en un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lidad y suficiencia. La calidad mira qué alimentos hay: verdura, proteína, fibra. La suficiencia mira si alcanzan para sostener el día sin hambre desmedida ni atrac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conoce la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comer muy rápido, concentrar el exceso al final de la ventana, sentir que «ahora sí puedo», esconder comida o usar el ejercicio como pago. No es falta de voluntad: es una señal de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tener cada ocasión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uente de proteína: huevo, pollo, pescado, carne, frijol, lenteja, garbanzo, queso o yogur natural. Si la ventana tiene pocas ocasiones, ninguna debería quedar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bebida corresponde a cada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tabólico: agua, café o té sin azúcar. Religioso: lo que indique la tradición. Estudio médico: lo que fije el protocolo. La misma taza no sirve para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interrumpe el esqu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mareo, desmayo, atracones, irritabilidad o insomnio persistentes, pérdida del periodo o rendimiento que no se recupera. Se interrumpe y se consulta; no se agu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1-r01-oa07-comer-bien-dentro-de-la-ventan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778" r:id="rId1"/>
    <p:sldLayoutId id="2482010779" r:id="rId2"/>
    <p:sldLayoutId id="2482010780" r:id="rId3"/>
    <p:sldLayoutId id="248201078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507fa02e98ac4dd36905058d15847ed200d8ffc54072e7f1.jpg"/>
  <Relationship Id="rId3" Type="http://schemas.openxmlformats.org/officeDocument/2006/relationships/hyperlink" Target="https://saludyestetica.lumbre.lat/object/sye-c21-r01-oa07-comer-bien-dentro-de-la-ventan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1-r01-oa07-comer-bien-dentro-de-la-ventana" TargetMode="External"/>
  <Relationship Id="rId4" Type="http://schemas.openxmlformats.org/officeDocument/2006/relationships/hyperlink" Target="https://saludyestetica.lumbre.lat/object/sye-c21-r01-oa07-comer-bien-dentro-de-la-ventan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1-r01-oa07-comer-bien-dentro-de-la-ventana" TargetMode="External"/>
  <Relationship Id="rId4" Type="http://schemas.openxmlformats.org/officeDocument/2006/relationships/hyperlink" Target="https://saludyestetica.lumbre.lat/object/sye-c21-r01-oa07-comer-bien-dentro-de-la-ventana"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1-r01-oa07-comer-bien-dentro-de-la-ventana" TargetMode="External"/>
  <Relationship Id="rId4" Type="http://schemas.openxmlformats.org/officeDocument/2006/relationships/hyperlink" Target="https://saludyestetica.lumbre.lat/object/sye-c21-r01-oa07-comer-bien-dentro-de-la-ventana"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hyperlink" Target="https://saludyestetica.lumbre.lat/object/sye-c21-r01-oa07-comer-bien-dentro-de-la-ventana"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1-r01-oa07-comer-bien-dentro-de-la-ventana"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i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n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t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vers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1-r01-oa07-comer-bien-dentro-de-la-ventan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la calidad y la suficiencia de lo que se come dentro de una ventana de alimentación, detectar la compensación, ordenar proteína, fibra, verduras y agua sin menús, y distinguir qué bebida corresponde a un objetivo metabólico, uno religioso y uno de estudio méd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ptima lección del curso. Mira lo que entra en la ventana: suficiencia, calidad, compensación, distribución de proteína, fibra y agua, actividad física y bebidas. Sin menús, sin horarios prescritos y sin recomendar el ayun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yuno intermitente · ventana de alimentación · proteína · fibra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bien dentro de la ventana (y movers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ya conocen qué es una ventana de alimentación y quieren revisar la calidad y la suficiencia de lo que comen dentro de ella. El OA no recomienda ayunar, no propone menús ni horarios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bien dentro de la ventana (y movers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nueve de la noche y Diego cierra su ventana de alimentación con una charola: un plato grande de pasta instantánea, un pan dulce y un refresco. Hizo 16:8, tomó café con azúcar durante la mañana y comió un sándwich a las tres de la tarde porque «ya tocaba». Al día siguiente entrena en ayunas, se marea al levantarse de la banca y concluye que le falta discipl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bien dentro de la ventana (y movers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nversación nadie revisó lo único revisable: qué comió dentro de la ventana, si alcanzó para sostener el día y qué bebió mientras decía que ayunaba. Esta lección no propone menús, horarios ni un esquema, y el curso no recomienda el ayuno. Propone mirar la ventana como lo que es, tiempo disponible, y decidir qué necesita caber ahí para que el día funci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entana es tiempo, no un permi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ntana de alimentación mide horas; no dice nada sobre lo que entra en ellas. La OMS lo formula con claridad: «La base de toda alimentación saludable es un conjunto de alimentos mínimamente procesados y no procesados». Esa frase no cambia cuando se acorta el horario. Un esquema de ocho horas relleno de productos con sellos sigue siendo un patrón pobre, y una comida hecha en casa con verduras, frijol y tortilla sigue siendo una comida. El horario puede ordenar el día; no sustituye la conversación sobre la calidad de lo que se come ni convierte un producto en alimento comple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ventana es tiempo, no un permi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ficiencia es la otra mitad y es más difícil de ver. Una ventana suficiente deja comer con calma, terminar sin hambre desmedida y llegar a la siguiente ocasión con apetito, no con urgencia. Cuando la ventana no alcanza aparecen señales: comer de pie y muy rápido, terminar y seguir buscando algo, despertar con hambre, irritabilidad o un rendimiento que cae. Ninguna de esas señales se corrige con más horas de ayuno; se corrige revisando qué cabe y cuánto tiempo hay para comerlo. La suficiencia no se mide con una cifra que esta lección pueda darte: se reconoce en cómo funciona tu d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nsar: el patrón que se escond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es comer de más para pagar el ayuno. No siempre se ve como un atracón: a veces es una sola comida enorme al final de la ventana, comida muy rápido, o la sensación de que «ahora sí puedo». El patrón tiene lógica: si el cuerpo pasó muchas horas sin energía, la comida siguiente se vuelve urgente y es fácil elegir lo más calórico y lo más rápido. El resultado es una ventana que concentra exceso y culpa, y un ayuno que se sostiene a costa de comer peor. Ahí no hay progreso: hay un ciclo que se repite cada día con más hambre acumul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nsar: el patrón que se escond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compensa con lo que no se cuenta. Un café con azúcar, un jugo, una galleta «para aguantar» o varias bebidas endulzadas durante la mañana cambian el esquema sin que la persona lo registre. Y se compensa con ejercicio cuando la sesión se usa como castigo por lo comido o como permiso para comer de más. Si al cerrar la ventana aparece la sensación de haber perdido el control, o si la comida ocupa pensamientos casi todo el día, eso no es falta de voluntad: es una señal para revisar el esquema y, si se repite, buscar valor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nsar: el patrón que se escond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visa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lidad y la suficiencia de lo que se come dentro de una ventana, la compensación, el movimiento y las bebidas según el objetivo. No propone menús, horarios ni un esquema, no recomienda ayunar y no sustituye una consu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nsar: el patrón que se escond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s de mover las comid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arazo, lactancia, menores de 18 años, antecedentes de trastorno de la conducta alimentaria, diabetes tratada, medicación con horarios, fragilidad o enfermedad renal o hepática exigen consulta antes de restringir horarios. La decisión clínica no se toma con una lec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nsar: el patrón que se escond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pla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errar la ventana, pregunta qué le falta al último plato: verdura, una fuente de proteína, fibra o agua. Si la respuesta es «casi todo», el problema no es la disciplina: es el diseño de la vent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fibra y verduras: qué debe c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a ventana, la primera pregunta es si cada ocasión de comer tiene una fuente de proteína: huevo, pollo, pescado, carne, frijol, lenteja, garbanzo, queso o yogur natural. La razón es práctica: cuando las horas son pocas, es fácil terminar con dos comidas de pan o de cereal y quedarse corto. Repartir proteína entre las comidas que quepan ayuda a que ninguna quede vacía. Cuánta proteína necesita cada persona y si el reparto exacto cambia algo son cuestiones que dependen de su contexto y que la evidencia sobre horarios todavía no resuelve: no hay una cifra que esta lección deba dar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fibra y verduras: qué debe c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bra y las verduras resuelven parte del problema de la saciedad y de la calidad. Leguminosas, avena, tortilla de maíz, fruta entera y verduras de temporada aportan volumen, agua y fibra; la OMS recomienda fibra dietética natural presente en los alimentos, no la que se añade a un producto. Un plato con verdura y leguminosa llena distinto que uno de pan y embutido, aunque los dos quepan en la misma ventana. La pregunta útil no es sólo cuánto comes, sino qué le falta a este plato para sostenerte hasta la próxima vez que comas. Esa pregunta se responde con comida, no con más café.]]></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fibra y verduras: qué debe caber]]></a:t>
            </a:r>
          </a:p>
        </p:txBody>
      </p:sp>
      <p:pic>
        <p:nvPicPr>
          <p:cNvPr id="3" name="" descr="De la ventana al plato en cuatro pasos">
            <a:hlinkClick r:id="rId3" tooltip="De la ventana al plato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visar si alcanza, asegurar proteína, sumar verdura y ajustar bebid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7-comer-bien-dentro-de-la-ventan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erse sin que el ejercicio sea un casti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tividad física regular es beneficiosa por sí misma, con ayuno o sin él: la OMS la describe como «muy beneficiosa para la salud física y mental». El ayuno no es un requisito para entrenar y el entrenamiento no es un requisito para ayunar. Lo que sí importa es cómo se combinan. Si la sesión cae en las horas sin comer y aparece mareo, debilidad o un rendimiento que se derrumba, el esquema no está funcionando para esa persona ese día; se puede comer algo antes, mover la sesión o cambiar el esquema. Aguantar no es una virtud que se entre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erse sin que el ejercicio sea un casti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incluir fuerza y no sólo caminar, porque el músculo se sostiene con uso y con comida suficiente; y conviene separar el movimiento de la idea de pago. Usar el ejercicio para «ganarse» la comida o para compensar lo que se comió convierte una práctica saludable en parte del ciclo de restricción. Un buen criterio es simple: la sesión debe dejar sensación de haber hecho algo bueno, no de estar pagando una deuda. Si el único motivo para moverse es compensar, vale la pena revisar el esquema antes de añadir más entrenamien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overse sin que el ejercicio sea un casti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ntro de una ventana y qué conviene revisar. La última columna orienta la decisión; no prescribe un menú ni un horar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705100"/>
                <a:gridCol w="2381250"/>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ntana se llena con un solo plato grande de ultraproce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pobre y hambre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comida con verdura, proteína y fibra; no añadir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caben dos comidas y una es café con p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 y fibra insufic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esa ocasión en comida completa o ampliar la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no en ayunas y me m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quema no encaja con la act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algo antes o mover la sesión; si persiste,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705100"/>
                <a:gridCol w="2381250"/>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o café con azúcar durante el 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ompe el objetivo metabólico sin llamarlo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sin azúcar, o contar esa bebida como ali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no por una tradición religiosa y me hablan de calor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ezcla la regla religiosa con un cálculo metaból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 la regla de tu tradición; las dudas de salud, con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o la ventana con atrac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 no falta de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l esquema y 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bebe durante el ayuno: tres objetiv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a sola respuesta porque hay al menos tres objetivos distintos. En un objetivo metabólico se busca mantener el periodo sin aporte de energía: agua, café o té sin azúcar no aportan energía, mientras que un jugo, un refresco, la leche o el azúcar en el café sí. Ahí no hay trampa posible: si la bebida aporta energía, el periodo deja de ser el mismo aunque no se le llame comida. Los edulcorantes sin energía son un caso aparte y con incertidumbre; esta lección no los recomienda ni los prohíbe. La decisión es de cada persona y, si hay una condición clínica, de quien la atien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bebe durante el ayuno: tres objetiv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ayuno religioso, la regla no la define la fisiología: la define la tradición, y puede incluir o excluir agua, tabaco o relaciones sexuales según el caso. Reducir ese ayuno a un cálculo de calorías lo vacía de sentido y además puede llevar a decisiones equivocadas, porque el objetivo no es metabólic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estudio médico, el protocolo lo define el equipo de investigación y se sigue tal cual: lo que se permite beber, a qué hora y hasta cuándo suele estar escrito antes de empez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bebe durante el ayuno: tres objetiv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los tres marcos es frecuente: alguien aplica una regla religiosa a un objetivo de peso, o improvisa un protocolo de estudio. Nombrar el objetivo es el primer paso para decidir qué se be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bebe durante el ayuno: tres objetivos]]></a:t>
            </a:r>
          </a:p>
        </p:txBody>
      </p:sp>
      <p:pic>
        <p:nvPicPr>
          <p:cNvPr id="3" name="" descr="Tres objetivos, tres reglas para beber">
            <a:hlinkClick r:id="rId3" tooltip="Tres objetivos, tres reglas para beber"/>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taza no significa lo mismo en cada contex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7-comer-bien-dentro-de-la-ventana"/>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aber si la ventana alc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de suficiencia es el día siguiente, no la báscula. Una ventana que alcanza deja dormir, entrenar y trabajar sin que el hambre mande; permite comer con otras personas sin sentir que se paga un precio; y no obliga a esconder comida. Una ventana que no alcanza produce lo contrario: hambre que despierta, atracones, irritabilidad, obsesión por la hora de comer. Si aparecen esas señales, la respuesta no es apretar más el esquema: es ampliar la ventana, cambiar el esquema o dejarlo. Ninguna de esas salidas es un fracaso; son ajustes de diseñ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aber si la ventana alc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caución concreta va aquí: el ayuno no es una práctica adecuada para todo adulto. Embarazo, lactancia, menores de 18 años, antecedentes de trastorno de la conducta alimentaria, diabetes tratada, medicación que exige horarios, fragilidad o pérdida de peso no buscada son motivos para consultar antes de mover las comidas, no para probar «un poco». Si ya estás dentro de un esquema y aparece mareo, desmayo, atracón o pérdida del periodo, se interrumpe y se consulta. El curso no recomienda ayunar: explica cómo se piensa un esquema para que la decisión, si se toma, sea informa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si la ventana alcanza · Procedimiento: revisar tu ventana sin convertirla en diet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la ventana en comidas real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n horas ni en intenciones: cuántas ocasiones de comer hay, qué suele haber en cada una, con cuánta prisa comes y con quién. Si la ventana tiene dos ocasiones y una es un café con pan, ya sabes dónde está el primer problema. La descripción se hace de un día normal, no del día ide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si la ventana alcanza · Procedimiento: revisar tu ventana sin convertirla en diet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a lista a la suficienci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cuatro cosas: una fuente de proteína en cada ocasión, verdura en al menos una comida, fibra de leguminosa, cereal integral, fruta o verdura, y agua a lo largo del día. No cuentes calorías ni gramos: mira si esas cuatro están o faltan. Si faltan dos o más, la ventana no está alimentando el dí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si la ventana alcanza · Procedimiento: revisar tu ventana sin convertirla en diet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compensa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i comes muy rápido, si la comida más grande cae al final de la ventana, si sientes que «ahora sí puedes», si escondes lo que comes o si el ejercicio se volvió un pago. Cualquiera de esos patrones indica que el ayuno se está pagando con exceso. No es un diagnóstico: es una señal para cambiar el diseñ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si la ventana alcanza · Procedimiento: revisar tu ventana sin convertirla en diet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bica el movimiento en la seman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qué actividad haces, en qué momento cae respecto de la ventana y cómo te sientes antes y después. Si hay mareo, debilidad o una caída clara del rendimiento, ajusta la comida o la hora de la sesión. La fuerza también cuenta: caminar no sostiene el músculo por sí so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si la ventana alcanza · Procedimiento: revisar tu ventana sin convertirla en diet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lara el objetivo de tus bebid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si tu ayuno busca un efecto metabólico, cumple una regla religiosa o sigue un protocolo de estudio. Después revisa qué bebes: agua, café o té sin azúcar, bebidas con energía, edulcorantes. La misma bebida puede ser compatible con un objetivo e incompatible con otro. Si no hay objetivo claro, esa es la primera decis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si la ventana alcanza · Procedimiento: revisar tu ventana sin convertirla en diet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el ajuste y su criteri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ampliar la ventana, cambiar de esquema o consultar. Define de antemano qué te haría cambiar: hambre que despierta, atracones, mareo, pérdida de periodo, rendimiento que no vuelve. Sin criterio escrito, cualquier semana difícil se atribuye a la falta de disciplina y cualquier semana buena se toma como confirm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si la ventana alcanza · Caso trabajado: la ventana de Dieg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41 años, oficina y bicicleta tres veces por semana. Hace 16:8 con ventana de 13:00 a 21:00. En la mañana toma dos cafés con azúcar y a veces un jugo. Come un sándwich a las 15:00 y una cena grande a las 21:00, casi siempre con pasta instantánea o pan y embutido. Entrena a las 7:00 sin comer y se marea al levantarse de la banc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si la ventana alcanza · Caso trabajado: la ventana de Diego · Paso 2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la rev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descubre tres cosas sin contar una sola caloría. Las bebidas de la mañana aportan energía, así que su periodo sin comer no es el que creía. Sus dos comidas no tienen verdura ni una fuente clara de proteína en la primera, y la cena concentra el hambre del día. El mareo aparece en la sesión que cae en las horas sin comer. Ninguno de los tres problemas se resuelve con más horas de ayuno; los tres se relacionan con qué cabe y cuán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si la ventana alcanza · Caso trabajado: la ventana de Diego · Paso 3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que que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decide cambiar el café por café sin azúcar, ampliar la ventana para que quepa una comida antes de entrenar y convertir la comida de la tarde en un plato con proteína y verdura. No es un menú que esta lección le imponga: es su ajuste, con sus alimentos. Si el mareo se repite aunque coma antes, su criterio escrito dice consultar. El caso no concluye que 16:8 sea bueno o malo; muestra que una ventana mal alimentada puede parecer un problema de discipli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aber si la ventana alcanza]]></a:t>
            </a:r>
          </a:p>
        </p:txBody>
      </p:sp>
      <p:pic>
        <p:nvPicPr>
          <p:cNvPr id="3" name="" descr="Antes de cerrar la ventana">
            <a:hlinkClick r:id="rId3" tooltip="Antes de cerrar la venta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de calidad y suficiencia, no de hor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1-r01-oa07-comer-bien-dentro-de-la-ventana"/>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ventana con lo primero que haya. Cumplir el horario con ultraprocesados deja el esquema intacto y la alimentación pobre. La ventana mide tiempo; la calidad se decide en el plato, no en el reloj.]]></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el ayuno con un banquete al final. Concentrar el hambre en una comida enorme produce exceso, culpa y un ciclo que se repite. No es falta de voluntad: es la consecuencia previsible de un diseño que no deja comer suficiente an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ber café con azúcar y llamarlo ayuno. Una bebida con energía cambia el objetivo metabólico aunque no se llame comida. Si se decide tomarla, conviene nombrarla y dejar de contar esas horas como horas sin apor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ejercicio como pago de lo comido. Convertir la sesión en un castigo o en un permiso para comer de más mete el movimiento dentro del ciclo de restricción. El ejercicio sostiene la salud; no es una moneda de camb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la ventana no cabe una comida con verdura, proteína y fibra, el problema es la ventana y no tu discipli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rminas la ventana con hambre desmedida o con atracones, suspende el esquema y revisa qué falta antes de continu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bebiste algo con energía, tu objetivo metabólico ya cambió: decídelo a conciencia o deja de llamarlo ayun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yuno es religioso, la regla la define tu tradición; las dudas de salud se consultan con un profesion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ces ejercicio en ayunas y aparece mareo, come algo o mueve la sesión; si se repite, consul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muevas tus horarios de comida por tu cuenta si estás embarazada o lactando, si tienes menos de 18 años, si hay antecedentes de trastorno de la conducta alimentaria, diabetes tratada, enfermedad renal o hepática, fragilidad o medicación que exige horari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el esquema y consulta si aparece mareo, desmayo, debilidad intensa, palpitaciones, atracones, irritabilidad o insomnio persistentes, pérdida del periodo sin otra causa, deterioro del rendimiento que no se recupera o una pérdida de peso que no buscabas. Ante un desmayo, confusión o dolor en el pecho se acude al servicio de emergencias.]]></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enseña a clasificar urgencias ni a ajustar medicamentos: eso corresponde a quien atien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ntro de una ventana de alimentación, ¿qué hace que una comida sea sufic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a la más grande del día, sin importar lo que conteng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incluya verdura, una fuente de proteína y fibra, y deje sensación de sacieda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enga muchas horas de ayuno detrá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pueda comer muy rápido para no perder la venta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hace 16:8 pero toma café con azúcar y leche varias veces en la mañana. ¿Qué es corre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gue en ayuno porque no lo llama comid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as bebidas aportan energía y cambian el objetivo metabólic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zúcar no cuenta si se toma líquid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 compensar esas calorías con más horas de ayu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ventana es corta, cualquier comida dentro de ella sirve para compens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yuno religioso y el ayuno con objetivo metabólico se rigen por criterios distint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el criteri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bjetivo metabólic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yuno religio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udio médic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jercicio en ayunas con mare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la de la tradi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tocolo del equipo de investig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justar la comida o la se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tener el periodo sin energí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omida dentro de la ventana debería incluir ___, una fuente de proteína y fibra; si no cabe, el problema es la ___ y no la discipli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lidad]]></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ficienci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rdura en la comida princip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teína en cada ocasión de come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tracón al cerrar la venta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eguminosa o cereal integr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mbre que despierta de noch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gua a lo largo del dí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ayuno se convierte en compens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si en mi ventana cabe una comida con verdura y proteí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ebo agua y café sin azúcar durante la mañan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poco todo el día para luego cenar el doble porque «me lo gané».]]></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cómo me siento después de entren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un día no puedo sostener el esquema, lo reviso sin culp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1-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1-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1-r01-oa07-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1-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1-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1-r01-oa07-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visas tu ventana por calidad y suficiencia, distingues la compensación y decides tus bebidas según el objetiv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objetivos y vuelve a pasar lista a una comida real con verdura, proteína, fibra y agu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última ventana de alimentación. ¿Qué habría cambiado si antes de cerrarla te hubieras preguntado qué le faltaba al plato: verdura, proteína, fibra o agua? Escribe una sola cosa que ajustarías mañana y qué observarías para saber si funcionó.]]></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ventana bien aliment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ali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isponible, no permiso para comer cualquier c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fi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o que comes sostenga el día sin hambre des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de más para pagar las horas de ay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bida con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el objetivo metabólico aunque no se llame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ventana bien aliment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no religi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define la tradición, no un cálculo de calor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ventana bien alimentad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1-r01-oa07-comer-bien-dentro-de-la-ventana"/>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entro de la ventan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cosas hay que revisar en una venta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mirar dentro de la ventan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lidad y suficiencia. La calidad mira qué alimentos hay: verdura, proteína, fibra. La suficiencia mira si alcanzan para sostener el día sin hambre desmedida ni atracon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entro de la ventan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conoce la compens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mirar dentro de la ventan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comer muy rápido, concentrar el exceso al final de la ventana, sentir que «ahora sí puedo», esconder comida o usar el ejercicio como pago. No es falta de voluntad: es una señal de diseñ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entro de la ventan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tener cada ocasión de com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mirar dentro de la ventan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uente de proteína: huevo, pollo, pescado, carne, frijol, lenteja, garbanzo, queso o yogur natural. Si la ventana tiene pocas ocasiones, ninguna debería quedar vací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entro de la ventan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bebida corresponde a cada objetiv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mirar dentro de la ventan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tabólico: agua, café o té sin azúcar. Religioso: lo que indique la tradición. Estudio médico: lo que fije el protocolo. La misma taza no sirve para los tr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dentro de la ventan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interrumpe el esquem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mirar dentro de la ventan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mareo, desmayo, atracones, irritabilidad o insomnio persistentes, pérdida del periodo o rendimiento que no se recupera. Se interrumpe y se consulta; no se aguan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ntana de alimentación es tiempo disponible, no un permiso. Lo que la vuelve útil es lo que cabe dentro: verdura, una fuente de proteína en cada ocasión, fibra, agua y suficiente comida para sostener el día. La compensación —comer de más para pagar el ayuno, beber energía sin registrarla o entrenar como castigo— avisa de que el diseño no funciona. Las bebidas dependen del objetivo: metabólico, religioso o de estudio médico, y confundirlos lleva a decisiones equivocadas. Si el esquema no alcanza, se ajusta o se deja; ninguna de esas salidas es un fracas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ficha informativa actualizada el 26-01-2026) · https://www.who.int/es/news-room/fact-sheets/detail/healthy-diet · consulta: 2026-10-25 · alcance: Alcance internacional. Base de la alimentación saludable, verduras, frutas y fibra dietética natural; no es una norma mexicana ni una prescripción individu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ficha informativa) · https://www.who.int/es/news-room/fact-sheets/detail/physical-activity · consulta: 2026-10-25 · alcance: Alcance internacional. Beneficios de la actividad física regular para la salud física y mental; no es un plan de entrenamiento individu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DS · NIH Office of Dietary Supplements, hojas informativas sobre vitaminas y minerales · https://ods.od.nih.gov/factsheets/list-all/ · consulta: 2026-10-25 · alcance: Alcance internacional (Estados Unidos). Funciones y límites de vitaminas y minerales; no es una norma mexicana ni una indicación de suplementac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1-r01-oa07-comer-bien-dentro-de-la-ventana"/>
              </a:rPr>
              <a:t><![CDATA[Comer bien dentro de la ventana (y movers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H-TRE · NIH Research Matters, alimentación con ventana horaria (22-10-2024) · https://www.nih.gov/news-events/nih-research-matters/time-restricted-eating-metabolic-syndrome · consulta: 2026-10-25 · alcance: Alcance internacional. Ventanas de 8 a 10 horas con beneficios modestos a tres meses; no demuestra superioridad de un esquema ni resuelve el reparto exacto de proteín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2026-10-26T06:01:45Z</dcterms:created>
  <dcterms:modified xsi:type="dcterms:W3CDTF">2026-10-26T06:01:45Z</dcterms:modified>
  <dc:title>Comer bien dentro de la ventana (y moverse)</dc:title>
  <dc:description>Presentación editable del OA «Comer bien dentro de la ventana (y moverse)». Enlace: https://saludyestetica.lumbre.lat/object/sye-c21-r01-oa07-comer-bien-dentro-de-la-ventana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