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6-comparacion-con-comer-sin-ayun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6-comparacion-con-comer-sin-ayun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yuno frente a comer sin ayuno: qué cambia y qué n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yuno frente a comer sin ayuno: qué cambia y qué n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compara cuando se compar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dherencia: el factor que decide» (2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dherencia: el factor que decide» (3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dherencia: el factor que decide» (4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dherencia: el factor que decide»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ambre y saciedad: señales, no pruebas»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legir sin compara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ecesidades, prueba, costo y decisión: cuatro pasos para salir de la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6-comparacion-con-comer-sin-ayuno]]></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ida social y horarios: el costo que no se mide en peso»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6-comparacion-con-comer-sin-ayun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6-comparacion-con-comer-sin-ayun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fectos: qué cambia y qué no»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os formas de comer,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inguna columna gana: depende de la persona y del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6-comparacion-con-comer-sin-ayun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elegir la forma que puedas sostener, o no elegir ninguna»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formas sin convertir la elección en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efine qué es «comer sin ayuno» para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cómo comes cuando no ayunas: cuántas comidas, a qué horas y con quién. Sin esa definición, la comparación es contra una idea vaga. Para una persona es desayuno, comida y cena; para otra, dos comidas y una colación. Lo que se compara es tu versión concreta, no la de un descono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6-comparacion-con-comer-sin-ayun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formas sin convertir la elección en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lige dos semanas y un solo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ya ayunas, prueba dos semanas con tu esquema habitual y dos con una forma sin ayuno que sea realista. Si nunca has ayunado, no necesitas probarlo para decidir: puedes observar tu forma actual y preguntarte si te funciona. El objetivo no es convertirte, es obtener información sobre tu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6-comparacion-con-comer-sin-ayun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formas sin convertir la elección en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gistra hambre, sueño, ánimo y vida so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cada día si tuviste hambre intensa, si dormiste bien, cómo estuvo tu ánimo y si compartiste las comidas. Agrega si compensaste después. Esos datos dicen más que el peso de una semana. Un esquema que mejora la báscula pero te aísla o te obsesiona no es un buen esqu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6-comparacion-con-comer-sin-ayun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formas sin convertir la elección en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ompara resultados más allá del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la tendencia del peso si te interesa, pero también la energía, la digestión, la relación con la comida y la posibilidad de mantenerlo un mes más. Si las dos formas te dejan igual de bien, elige la que te resulte más sencilla. Si una te deja peor en algo importante, ya tienes una razón para descart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6-comparacion-con-comer-sin-ayun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formas sin convertir la elección en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on un límite y una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hasta cuándo vas a probar y qué te haría cambiar de opinión: atracones, culpa persistente, insomnio, aislamiento o comer menos de lo necesario. Escríbelo antes de empezar. Sin criterio de salida, cualquier esquema se vuelve una obligación que se defiende aunque du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6-comparacion-con-comer-sin-ayun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formas sin convertir la elección en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onsulta si hay condiciones clín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tienes diabetes tratada, medicación con horarios, embarazo, lactancia, antecedentes de trastorno de la conducta alimentaria o una enfermedad renal o hepática, la comparación se hace con quien te atiende. No es una formalidad: es la diferencia entre probar una forma de comer y arriesgar u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6-comparacion-con-comer-sin-ayun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ena que no se nego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Lorena, nombre inventado, 35 años, hace 16:8 de doce a ocho desde hace un mes. Cena con su familia a las nueve, así que come sola antes y luego se sienta a la mesa sin comer. Ha bajado algo de peso, pero discute con su pareja y piensa en comida toda la tarde. Su amiga no ayuna, come tres veces al día y se siente estable. Lorena concluye que su amiga «tiene más fuerza de volun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6-comparacion-con-comer-sin-ayun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ena que no se nego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muestra l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anotar dos semanas, Lorena ve que su hambre es más intensa antes de la cena, que come rápido y que discute más en la mesa. También ve que su amiga come sin culpa y comparte la cena. El peso de Lorena bajó un poco, pero el costo social y emocional es alto. No hay una superioridad del ayuno: hay un esquema que le está pidiendo demasiado a su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6-comparacion-con-comer-sin-ayun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ena que no se nego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decisión qu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rena prueba dos semanas cenando con su familia y repartiendo la comida en el día. No pierde más peso, pero duerme mejor, discute menos y deja de pensar en comida toda la tarde. Decide quedarse con esa forma sin sentir que fracasó. El caso no concluye que el ayuno sea malo: concluye que no era su forma, y que no ayunar es una decisión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6-comparacion-con-comer-sin-ayun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decidir si ayu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preguntas que valen más que una comparación en re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6-comparacion-con-comer-sin-ayun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s diferencias sean pequeñas y que la ventana no garantice superi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ando la cantidad y la calidad son parecidas, las diferencias suelen ser pequeñas. La ventana no tiene una ventaja demostrada frente a otras formas de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ayor parte del efecto se explica por comer menos, no por l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6-comparacion-con-comer-sin-ayun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esquema no encaje con tu vida, tu salud o tu relación con l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ayunar es una opción completa cuando el esquema no encaja o cuando sostenía un costo alto. No es un fracaso ni una falta de discip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dherencia depende del ajuste con la vida, no de la volun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6-comparacion-con-comer-sin-ayun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mer sin ayuno puede ser suficiente, variado y sostenible. La salud depende de lo que comes, cómo duermes, te mueves y vives, no de la etiqueta del esqu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 ayunar es una opción legítima y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6-comparacion-con-comer-sin-ayun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ando la ventana reduce el total de comida, el efecto se debe sobre todo a ese menor consumo. La hora no garantiza por sí sola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mparaciones con otras restricciones muestran diferencias pequeñas cuando la cantidad es simi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6-comparacion-con-comer-sin-ayun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dherencia → Sostener el esquema en la vid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ambre → Una señal, no una prueba de volun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a social → Comidas compartidas que también cuen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ayunar → Una opción legítima y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mparación incluye costos que el peso no m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6-comparacion-con-comer-sin-ayun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ntidad · pequeñas ·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 la cantidad es similar, el efecto no depende de la hora. La sostenibilidad decide más que la popularidad del esqu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mer menos explica la mayor parte del cambio; la adherencia es cent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6-comparacion-con-comer-sin-ayun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uede simplificar el día a quien no desayuna → Con ay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parte las comidas en el día → Sin ay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quiere cubrir lo necesario → Amb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uede chocar con la cena familiar → Con ay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uede facilitar la vida social → Sin ay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uede sostenerse si encaja con tu contexto → Amb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nguna forma es superior por definición; ambas tienen costos y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6-comparacion-con-comer-sin-ayun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mi amiga bajó con 16:8, es la mejor forma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sultado de una persona no se generaliza a todas. Las otras líneas describen observación y decisión con criterios prop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mparación honesta es con tu vida, no con la de otr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6-comparacion-con-comer-sin-ayun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6-comparacion-con-comer-sin-ayun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qué forma de comer te hace sentir mejor y qué te cuesta. Si tu forma actual te aísla o te genera culpa, pregúntate si la defiendes por convicción o por no sentir que fraca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6-comparacion-con-comer-sin-ayun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6-comparacion-con-comer-sin-ayun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6-comparacion-con-comer-sin-ayun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ambia entre ayunar y no ayu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mbian el número y el horario de las comidas, el hambre, la vida social y la facilidad de sostenerlo. Si la cantidad y la calidad son parecidas, los resultados suelen ser parec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6-comparacion-con-comer-sin-ayun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adherencia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 esquema abandonado no produce nada y uno que se sostiene a costa de comer mal o aislarse tampoco sirve. La adherencia mide ajuste, no fuerza de volun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6-comparacion-con-comer-sin-ayun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compenso fuera de la ven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visar el diseño: puede que la ventana sea demasiado corta o que el hambre acumulada sea mucha. Compensar a escondidas es una señal, no un defecto m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6-comparacion-con-comer-sin-ayun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No ayunar es rendi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una forma legítima de comer que también requiere suficiencia, variedad y disfrute. No hay premio por ayunar ni castigo por no hac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6-comparacion-con-comer-sin-ayun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la decisión pasa por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embarazo, lactancia, menos de 18 años, antecedentes de trastorno de la conducta alimentaria, diabetes tratada, enfermedad renal o hepática, o medicación con hora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6-comparacion-con-comer-sin-ayuno]]></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0728" r:id="rId1"/>
    <p:sldLayoutId id="2482010729" r:id="rId2"/>
    <p:sldLayoutId id="2482010730" r:id="rId3"/>
    <p:sldLayoutId id="248201073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5c3d2a0624cc1eca60d48805c240f6659aed39a92703c721.jpg"/>
  <Relationship Id="rId3" Type="http://schemas.openxmlformats.org/officeDocument/2006/relationships/hyperlink" Target="https://saludyestetica.lumbre.lat/object/sye-c21-r01-oa06-comparacion-con-comer-sin-ayun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1-r01-oa06-comparacion-con-comer-sin-ayuno" TargetMode="External"/>
  <Relationship Id="rId4" Type="http://schemas.openxmlformats.org/officeDocument/2006/relationships/hyperlink" Target="https://saludyestetica.lumbre.lat/object/sye-c21-r01-oa06-comparacion-con-comer-sin-ayuno"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1-r01-oa06-comparacion-con-comer-sin-ayuno" TargetMode="External"/>
  <Relationship Id="rId4" Type="http://schemas.openxmlformats.org/officeDocument/2006/relationships/hyperlink" Target="https://saludyestetica.lumbre.lat/object/sye-c21-r01-oa06-comparacion-con-comer-sin-ayuno"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1-r01-oa06-comparacion-con-comer-sin-ayuno" TargetMode="External"/>
  <Relationship Id="rId4" Type="http://schemas.openxmlformats.org/officeDocument/2006/relationships/hyperlink" Target="https://saludyestetica.lumbre.lat/object/sye-c21-r01-oa06-comparacion-con-comer-sin-ayuno"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hyperlink" Target="https://saludyestetica.lumbre.lat/object/sye-c21-r01-oa06-comparacion-con-comer-sin-ayuno"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6-comparacion-con-comer-sin-ayuno"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yu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r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e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yu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mb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1-r01-oa06-comparacion-con-comer-sin-ayun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el ayuno con otras formas de comer sin asumir superioridad, identificar qué papel juegan la adherencia, el hambre y la vida social, y decidir con criterios propios, incluida la opción legítima de no ayunar.]]></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xta lección del curso. Compara ayuno y comer sin ayuno en adherencia, hambre, vida social y efectos; explica por qué buena parte del resultado se debe a comer menos y por qué no ayunar es una opción váli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dherencia · hambre · vida social · comparación · adul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 frente a comer sin ayuno: qué cambia y qué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de 18 años o más que comparan el ayuno con otras formas de comer y quieren decidir sin presiones. La lección no recomienda ayunar ni presentarlo como superior; tampoco descalifica a quien ayuna. No sustituye una consulta ni habilita para ejercer 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 frente a comer sin ayuno: qué cambia y qué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ocina de una oficina, dos compañeras comparan lo que hacen para cuidarse. Una no desayuna y come de doce a ocho; la otra desayuna, come y cena, y nunca se salta una comida. Las dos se sienten bien y las dos bajaron de peso el año pasado. Una tercera las escucha y dice que ella no ayuna porque en su casa la cena es sagrada, y pregunta si eso la hace «menos constante».]]></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versación empieza a parecer una competencia: como si ayunar fuera la versión avanzada y comer sin ayuno la versión de quienes no se atrev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 frente a comer sin ayuno: qué cambia y qué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va a decirte cuál de las tres lo hace mejor ni va a recomendarte el ayuno; va a mostrar qué se compara cuando se compara, qué papel juegan el hambre, la vida social y la adherencia, y por qué no ayunar es una decisión comple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ompara cuando se compa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 sin ayuno» no es un solo protocolo. Puede significar tres comidas a horas fijas, cinco comidas pequeñas, comer cuando se tiene hambre o seguir un patrón estructurado con desayuno, comida y cena. El ayuno tampoco es uno solo: hay ventanas de doce, catorce o dieciséis horas, y cada una cambia lo que queda dentro. Cuando un estudio dice «ayuno frente a alimentación habitual», la comparación depende de qué era esa alimentación habitual y de si los grupos comieron cantidades parecidas. Sin ese dato, la palabra «frente a» promete una claridad que no exis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ompara cuando se compa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aración útil no es entre etiquetas sino entre experiencias concretas. ¿Qué cambia en el número de comidas, en la cantidad total, en la calidad de lo que se come, en el hambre y en la vida social? Si el grupo que ayuna termina comiendo menos, el resultado puede deberse a eso y no a la ventana. Si los dos grupos comen lo mismo y las diferencias son pequeñas, el ayuno no muestra una ventaja mágica. La pregunta correcta es «¿qué cambia para mí, con mi vida, frente a la forma que ya tengo?», no «¿cuál es la mejor del mun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herencia: el factor que decid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estudios, una parte de los participantes abandona antes de terminar, y esa parte no es un detalle: cambia el resultado y dice mucho sobre la vida real. Un esquema que simplifica el día —porque la persona ya no desayunaba o porque le resulta más fácil decidir una sola vez— puede sostenerse mejor que otro que exige pelear con la cena familiar todas las noches. Al revés, una ventana corta puede volverse imposible con turnos rotativos, viajes o hijos pequeños. La adherencia no mide fuerza de voluntad: mide el ajuste entre el esquema y la vi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herencia: el factor que decid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no hay un ganador universal. Un esquema abandonado a las tres semanas no produjo nada, por más que su lógica sea elegante en el papel. Uno que se sostiene sin drama puede ser útil aunque no sea el más popular en redes. Y uno que se sostiene a costa de comer mal, aislarse o pensar en comida todo el día tampoco es un buen esquema: está funcionando en la hoja y fallando en la persona. La comparación honesta incluye el costo de mantenerlo, no sólo el resultado del primer mes. Y ese costo se mide en tiempo, dinero, atención y relaciones, no sólo en kil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herencia: el factor que decid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ompara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herencia, hambre, vida social y efectos del ayuno frente a comer sin ayuno. No presenta el ayuno como superior, no recomienda ninguna forma y no sustituye una consulta. Sirve para decidir con criterios propi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herencia: el factor que decid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ayunar también tiene regla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er sin ayuno no significa comer de cualquier manera: sigue importando la suficiencia, la variedad y el disfrute. Y si hay embarazo, lactancia, menos de 18 años, antecedentes de trastorno de la conducta alimentaria, diabetes tratada o medicación con horarios, cualquier cambio se consul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herencia: el factor que decid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 seman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dudas entre dos formas, pruébalas una semana cada una con los mismos criterios: hambre, sueño, ánimo, vida social y si compensas. La que te deje más tranquilo y mejor alimentado suele ser la que puedes sosten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ambre y saciedad: señales, no prueb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ambre no es una prueba de carácter ni un obstáculo que se deba vencer. Es una señal que cambia con el sueño, el estrés, lo que se comió antes, la distracción y la costumbre. Algunas personas se adaptan a una ventana y dejan de sentir hambre fuera de ella; otras sienten más hambre, comen rápido dentro de la ventana y terminan con una sensación de descontrol. Ninguna de las dos respuestas es una falla moral: son información sobre cómo encaja el esquema. La calidad de lo que se come —fibra, proteína, alimentos poco procesados— influye en la saciedad sin necesidad de contar gram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ambre y saciedad: señales, no prueb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yunar te libera de pensar en el desayuno y te permite comer bien el resto del día, eso es un dato a favor. Si te pasa el día esperando la ventana, si llegas con hambre acumulada o si compensas a escondidas, eso también es un dato, y va en contra. La pregunta no es «¿aguanto?», sino «¿qué me está enseñando mi hambre sobre este esquema?». Un plan que sólo funciona cuando te distraes del hambre no está funcionando: está aguantando. Escuchar esa señal es más útil que buscar un esquema que prometa silenciarla; el hambre no se negocia con fuerza de voluntad, se entiende con contex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ambre y saciedad: señales, no pruebas]]></a:t>
            </a:r>
          </a:p>
        </p:txBody>
      </p:sp>
      <p:pic>
        <p:nvPicPr>
          <p:cNvPr id="3" name="" descr="Elegir sin comparar de más">
            <a:hlinkClick r:id="rId3" tooltip="Elegir sin comparar de má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ecesidades, prueba, costo y decisión: cuatro pasos para salir de la competenc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1-r01-oa06-comparacion-con-comer-sin-ayuno"/>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ida social y horarios: el costo que no se mide en pe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 es un acto social. La comida de la oficina, la cena con la familia, el cumpleaños, la reunión que se organiza alrededor de una mesa: saltarse esas ocasiones tiene un costo que no aparece en la báscula. Para algunas personas, el ayuno simplifica la vida social porque no tienen que explicar por qué comen cada tres horas; para otras, la complica porque tienen que justificar por qué no cenan. Comer sin ayuno suele encajar mejor con los horarios compartidos, pero también puede volverse rígido si exige comer aunque no haya hambre. Ninguna forma es grati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ida social y horarios: el costo que no se mide en pe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no es «sociabilidad contra salud». Es qué tipo de vida quieres sostener y qué estás dispuesto a negociar. Si tu familia cena junta y tú cierras la cocina a las seis, el conflicto no se resuelve con más disciplina: se resuelve revisando el esquema o aceptando que no encaja. Y no ayunar no es una falta de compromiso: es una forma legítima de comer que también requiere atención a la cantidad, la calidad y el disfrute. Nadie tiene que justificar por qué come. La mesa también es un lugar de cuidado: comer con otros puede ser la parte más saludable del dí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ida social y horarios: el costo que no se mide en pe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al comparar ayuno y comer sin ayuno. La última columna orienta la decisión; no recomienda ninguna de las dos form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686050"/>
                <a:gridCol w="2000250"/>
                <a:gridCol w="34290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no con mi familia y mi ventana cierra 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da social y ad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ar o elegir otra forma; no aislarse para cumpl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yuno y luego como más de lo que com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en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si el esquema ayuda o sólo mueve el ha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o sin ayuno y me siento b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ción legíti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nada que corregir por no ayu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686050"/>
                <a:gridCol w="2000250"/>
                <a:gridCol w="34290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é peso con ayuno y sin ayuno ig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r menos en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ribuir el cambio a la conducta sostenible, no a la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antecedentes de trastorno alimen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de restri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usar ventanas; consultar antes de cualquier 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probar porque mi amiga baj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ción so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ir con tu contexto, no con el resultado de otr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fectos: qué cambia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cantidad y la calidad de la comida son parecidas, las diferencias entre ayunar y no ayunar suelen ser pequeñas. La mayor parte de la pérdida de peso observada en los estudios se explica por comer menos, no por la ventana. Algunas personas describen más energía o menos hinchazón con una ventana; otras describen fatiga, irritabilidad o atracones. Los marcadores metabólicos pueden mejorar con cualquiera de las dos formas si hay pérdida de peso y cambios sostenidos, y los estudios de largo plazo siguen siendo escasos. Ninguna forma tiene una ventaja demostrada para tod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fectos: qué cambia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riesgos que conviene nombrar: comer poco dentro de la ventana, perder músculo, compensar con atracones, descuidar la variedad o usar el ayuno como excusa para no desayunar nunca. No son inevitables, pero son más probables cuando el esquema se elige por moda y no por encaje. Comer sin ayuno no está libre de riesgos: la rigidez de tres comidas también puede producir ansiedad o comer sin hambre. La diferencia no está en el nombre del método, sino en si cubre lo necesario y se puede sosten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fectos: qué cambia y qué no]]></a:t>
            </a:r>
          </a:p>
        </p:txBody>
      </p:sp>
      <p:pic>
        <p:nvPicPr>
          <p:cNvPr id="3" name="" descr="Dos formas de comer, cuatro preguntas">
            <a:hlinkClick r:id="rId3" tooltip="Dos formas de comer, cuatro pregunta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inguna columna gana: depende de la persona y del contex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1-r01-oa06-comparacion-con-comer-sin-ayuno"/>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legir la forma que puedas sostener, o no elegir ningu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inco preguntas que ordenan la decisión. ¿Puedo comer suficiente y variado dentro de esta forma? ¿Me permite dormir y moverme? ¿Daña mi vida social o me aísla? ¿Compenso después, como a escondidas o con atracones? ¿Me genera culpa, obsesión o una relación peor con la comida? Si alguna respuesta te incomoda, no es un fallo de disciplina: es una señal de que el esquema no encaja. La forma de comer que se puede sostener sin deteriorar la salud vale más que la que promete más y dura menos. Si ninguna forma te deja tranquilo, quizá el problema no sea el esquema sino la presión por elegir un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legir la forma que puedas sostener, o no elegir ningu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situaciones en las que la comparación no se hace en esta lección: embarazo, lactancia, menos de 18 años, antecedentes de trastorno de la conducta alimentaria, diabetes tratada, enfermedad renal o hepática y medicación con horarios. Ahí la conversación va con quien atiende, porque el riesgo no es teórico. Para el resto, elegir comer sin ayuno es una respuesta completa, no una renuncia. No hay premio por ayunar ni castigo por no hacerlo: hay una vida que hay que sostener. Y si decides probar, hazlo con un límite de tiempo y una fecha de revis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la forma que puedas sostener, o no elegir ninguna · Procedimiento: comparar dos formas sin convertir la elección en competencia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qué es «comer sin ayuno» para ti]]></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cómo comes cuando no ayunas: cuántas comidas, a qué horas y con quién. Sin esa definición, la comparación es contra una idea vaga. Para una persona es desayuno, comida y cena; para otra, dos comidas y una colación. Lo que se compara es tu versión concreta, no la de un desconoci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la forma que puedas sostener, o no elegir ninguna · Procedimiento: comparar dos formas sin convertir la elección en competencia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dos semanas y un solo cambi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ya ayunas, prueba dos semanas con tu esquema habitual y dos con una forma sin ayuno que sea realista. Si nunca has ayunado, no necesitas probarlo para decidir: puedes observar tu forma actual y preguntarte si te funciona. El objetivo no es convertirte, es obtener información sobre tu vi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la forma que puedas sostener, o no elegir ninguna · Procedimiento: comparar dos formas sin convertir la elección en competencia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hambre, sueño, ánimo y vida social]]></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cada día si tuviste hambre intensa, si dormiste bien, cómo estuvo tu ánimo y si compartiste las comidas. Agrega si compensaste después. Esos datos dicen más que el peso de una semana. Un esquema que mejora la báscula pero te aísla o te obsesiona no es un buen esquem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la forma que puedas sostener, o no elegir ninguna · Procedimiento: comparar dos formas sin convertir la elección en competencia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ara resultados más allá del pes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la tendencia del peso si te interesa, pero también la energía, la digestión, la relación con la comida y la posibilidad de mantenerlo un mes más. Si las dos formas te dejan igual de bien, elige la que te resulte más sencilla. Si una te deja peor en algo importante, ya tienes una razón para descartar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la forma que puedas sostener, o no elegir ninguna · Procedimiento: comparar dos formas sin convertir la elección en competencia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un límite y una fecha de revis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hasta cuándo vas a probar y qué te haría cambiar de opinión: atracones, culpa persistente, insomnio, aislamiento o comer menos de lo necesario. Escríbelo antes de empezar. Sin criterio de salida, cualquier esquema se vuelve una obligación que se defiende aunque due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la forma que puedas sostener, o no elegir ninguna · Procedimiento: comparar dos formas sin convertir la elección en competencia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sulta si hay condiciones clínica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diabetes tratada, medicación con horarios, embarazo, lactancia, antecedentes de trastorno de la conducta alimentaria o una enfermedad renal o hepática, la comparación se hace con quien te atiende. No es una formalidad: es la diferencia entre probar una forma de comer y arriesgar un tratamien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la forma que puedas sostener, o no elegir ninguna · Caso trabajado: la cena que no se negocia · Paso 1 de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orena, nombre inventado, 35 años, hace 16:8 de doce a ocho desde hace un mes. Cena con su familia a las nueve, así que come sola antes y luego se sienta a la mesa sin comer. Ha bajado algo de peso, pero discute con su pareja y piensa en comida toda la tarde. Su amiga no ayuna, come tres veces al día y se siente estable. Lorena concluye que su amiga «tiene más fuerza de volunt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la forma que puedas sostener, o no elegir ninguna · Caso trabajado: la cena que no se negoci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muestra la comparación]]></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anotar dos semanas, Lorena ve que su hambre es más intensa antes de la cena, que come rápido y que discute más en la mesa. También ve que su amiga come sin culpa y comparte la cena. El peso de Lorena bajó un poco, pero el costo social y emocional es alto. No hay una superioridad del ayuno: hay un esquema que le está pidiendo demasiado a su vi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la forma que puedas sostener, o no elegir ninguna · Caso trabajado: la cena que no se negoci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 que qued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rena prueba dos semanas cenando con su familia y repartiendo la comida en el día. No pierde más peso, pero duerme mejor, discute menos y deja de pensar en comida toda la tarde. Decide quedarse con esa forma sin sentir que fracasó. El caso no concluye que el ayuno sea malo: concluye que no era su forma, y que no ayunar es una decisión comple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legir la forma que puedas sostener, o no elegir ninguna]]></a:t>
            </a:r>
          </a:p>
        </p:txBody>
      </p:sp>
      <p:pic>
        <p:nvPicPr>
          <p:cNvPr id="3" name="" descr="Antes de decidir si ayunas">
            <a:hlinkClick r:id="rId3" tooltip="Antes de decidir si ayuna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preguntas que valen más que una comparación en red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1-r01-oa06-comparacion-con-comer-sin-ayuno"/>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entar el ayuno como la versión avanzada. No es un nivel superior ni una prueba de disciplina. Es una forma de organizar las comidas que puede servir a unas personas y no a otras; llamarla avanzada convierte una preferencia en jerarquí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sólo el peso. El peso no dice si compartes la cena, si duermes o si compensas. Un esquema que baja la báscula y aísla a la persona no es un buen esquema, aunque el número mejo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gnorar la compensación. Si fuera de la ventana comes a escondidas o llegas con hambre acumulada y te descontrolas, el esquema se deshizo por dentro. La restricción que se compensa no es la restricción que se buscab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r no ayunar como un fracaso. Comer sin ayuno es una opción legítima y puede ser la más sostenible. No hay premio por ayunar ni castigo por no hacerlo; hay una vida que hay que sosten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squema te obliga a aislarte o a pelear con tu familia todas las noches, el costo es real y cuen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mpensas fuera de la ventana, el problema no es tu voluntad: es el diseño del esquem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s dos formas te dejan igual de bien, elige la que te resulte más sencilla de sostene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ayunar te permite comer suficiente, variado y con tranquilidad, no hay nada que corregi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embarazo, lactancia, menos de 18 años, antecedentes de TCA, diabetes tratada o medicación con horarios, la decisión pasa por consult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compares ni cambies de esquema por tu cuenta si estás embarazada o lactando, si tienes menos de 18 años, si hay antecedentes de trastorno de la conducta alimentaria, diabetes tratada, enfermedad renal o hepática, o medicación que exige horario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terrumpe y consulta si aparecen mareos, desmayos, atracones, culpa persistente, obsesión con la comida o el peso, aislamiento o una pérdida de peso rápida que no buscabas. Los ayunos prolongados y los retos de varios días quedan fuera de este curso y requieren supervisión.]]></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 un desmayo o un deterioro rápido, se acude al servicio de emergenci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s personas comen la misma cantidad; una en una ventana de 16:8 y otra en tres comidas. ¿Qué se espe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del ayuno pierda mucho más pes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s diferencias sean pequeñas y que la ventana no garantice superioridad.]]></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de tres comidas no pueda mejorar su salud.]]></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del ayuno no necesite cuidar la calid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razón legítima para no ayuna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tener suficiente fuerza de voluntad.]]></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esquema no encaje con tu vida, tu salud o tu relación con la comid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ayuno no sirva para nadie.]]></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comer sin ayuno sea siempre superio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no ayunas, no puedes mejorar tu alimentación ni tu salud.]]></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mayor parte de la pérdida de peso en estudios de ayuno se explica por comer men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lo que significa en la compara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dherenci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ambr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ida soci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o ayunar]]></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señal, no una prueba de voluntad]]></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idas compartidas que también cuenta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opción legítima y comple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ostener el esquema en la vida rea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dos formas de comer aportan la misma ___, las diferencias suelen ser ___. Elegir la que se puede ___ importa más que la venta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correspond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 ayun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in ayun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mb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uede simplificar el día a quien no desayun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parte las comidas en el dí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quiere cubrir lo necesari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uede chocar con la cena famili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uede facilitar la vida socia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uede sostenerse si encaja con tu context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convierte una experiencia personal en una regla para todo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aré dos semanas con los mismos criterio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é hambre, sueño y comidas compartidas.]]></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mi amiga bajó con 16:8, es la mejor forma para todos.]]></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i que cenar con mi familia me deja más tranquila.]]></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cidí quedarme con la forma que puedo sostene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1-r01-oa0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1-r01-oa0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1-r01-oa0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1-r01-oa0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1-r01-oa06-ex0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1-r01-oa06-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1-r01-oa06-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1-r01-oa06-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Comparas sin asumir superioridad y eliges por sostenibilidad, incluida la opción de no ayunar.]]></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dos formas y vuelve a escribir qué cambia para ti en hambre, sueño y vida socia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qué forma de comer te hace sentir mejor y qué te cuesta. Si tu forma actual te aísla o te genera culpa, pregúntate si la defiendes por convicción o por no sentir que fracasas.]]></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compar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e entre el esquema y la v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no prueba de volun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r me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 buena parte del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da so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que el peso no m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yu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ción legítima y compl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compara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1-r01-oa06-comparacion-con-comer-sin-ayuno"/>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sin competi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ambia entre ayunar y no ayuna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sin competi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mbian el número y el horario de las comidas, el hambre, la vida social y la facilidad de sostenerlo. Si la cantidad y la calidad son parecidas, los resultados suelen ser parecido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sin competi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adherencia decid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sin competi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 esquema abandonado no produce nada y uno que se sostiene a costa de comer mal o aislarse tampoco sirve. La adherencia mide ajuste, no fuerza de volunta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sin competi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compenso fuera de la ventan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sin competi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visar el diseño: puede que la ventana sea demasiado corta o que el hambre acumulada sea mucha. Compensar a escondidas es una señal, no un defecto mora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sin competi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No ayunar es rendirs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sin competi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una forma legítima de comer que también requiere suficiencia, variedad y disfrute. No hay premio por ayunar ni castigo por no hacerl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sin competi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la decisión pasa por consult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sin competi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mbarazo, lactancia, menos de 18 años, antecedentes de trastorno de la conducta alimentaria, diabetes tratada, enfermedad renal o hepática, o medicación con horario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yunar y comer sin ayuno son dos formas de organizar las comidas, no dos niveles de virtud. Cuando la cantidad y la calidad son parecidas, las diferencias suelen ser pequeñas, y buena parte del resultado se explica por comer menos. La adherencia, el hambre y la vida social deciden más que la etiqueta del método. No ayunar es una opción legítima y completa, y ninguna persona tiene que justificar por qué come. Elige lo que puedas sostener sin deteriorar tu salud, o elige no elegir un esquema: también es una respuest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H-TRE · NIH Research Matters, alimentación con ventana horaria (22-10-2024) · https://www.nih.gov/news-events/nih-research-matters/time-restricted-eating-metabolic-syndrome · consulta: 2026-10-25 · alcance: Alcance internacional. Ventanas de 8 a 10 horas con beneficios modestos a tres meses; no demuestra superioridad frente a comer sin ayun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PESO · NIH/NIDDK, Weight Management · https://www.niddk.nih.gov/health-information/weight-management · consulta: 2026-10-25 · alcance: Alcance internacional (Estados Unidos). Manejo del peso a largo plazo con alimentación y actividad; no sustituye la valoración clínica ni indica un esquem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6-comparacion-con-comer-sin-ayuno"/>
              </a:rPr>
              <a:t><![CDATA[Ayuno frente a comer sin ayuno: qué cambi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ficha informativa actualizada el 26-01-2026) · https://www.who.int/es/news-room/fact-sheets/detail/healthy-diet · consulta: 2026-10-25 · alcance: Alcance internacional. La base de la alimentación saludable son alimentos mínimamente procesados y no procesados; no avala ningún esquema de ayuno ni lo presenta como superior.]]></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2026-10-26T06:00:55Z</dcterms:created>
  <dcterms:modified xsi:type="dcterms:W3CDTF">2026-10-26T06:00:55Z</dcterms:modified>
  <dc:title>Ayuno frente a comer sin ayuno: qué cambia y qué no</dc:title>
  <dc:description>Presentación editable del OA «Ayuno frente a comer sin ayuno: qué cambia y qué no». Enlace: https://saludyestetica.lumbre.lat/object/sye-c21-r01-oa06-comparacion-con-comer-sin-ayuno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