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peso y salud metabólica: qué se sab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peso y salud metabólica: qué se sab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ha medido: cinco números y sus trampa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s modestos y de corto plaz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s modestos y de corto plaz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s modestos y de corto plaz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ción con otras formas de restric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eguntas a un titular sobre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maño, duración, comparación y medida: lo mínimo antes de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mejora metabólica» no significa cur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falta saber a largo plaz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medidas y lo que no dicen so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número aporta algo y deja algo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un titular sin cambiar tu tratamient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qué quieres saber y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lo mismo querer entender una noticia que decidir si cambias algo de tu vida. Escribe la pregunta en una frase: «¿el ayuno mejora la glucosa en personas como yo?» es una pregunta; «¿el ayuno es bueno?» no lo es. La pregunta concreta te dice qué buscar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la medida y su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so, cintura, glucosa, insulina o presión no son intercambiables. Anota con qué se midió y en qué condiciones: báscula, cinta, análisis de laboratorio, tensiómetro. Una medida casera mal tomada puede parecer un cambio que no existe. Si no sabes cómo se mide, pregunta antes de comparar dos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una línea base antes de cambi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o cuatro semanas anota el dato que te interesa en condiciones parecidas y con la misma frecuencia. La línea base sirve para distinguir una variación normal de un cambio sostenido. Sin ella, cualquier semana buena parece confirmación y cualquier semana mala parece fracaso. No necesitas medirte todos los días para ver una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o que cambió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mpezaste a ayunar y también duermes más, caminas o dejaste de cenar tarde, anota cada cambio. Es la única forma de no atribuir a la ventana lo que hizo el conjunto. La pregunta no es sólo si mejoró un número, sino qué parte de la mejora puede deberse a comer menos, a dormir mejor o a movers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ee la tendencia y no el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ectura aislada puede engañar. Mira varias semanas, con la misma técnica y en condiciones comparables. Si el cambio es pequeño y desaparece al dejar el esquema, eso también es información: puede haber sido agua, glucógeno o entusiasmo inicial. La tendencia honesta es la que se sostiene sin esfuerzos extraordin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resultado sin sacar conclusione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antes de tocar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omas medicación para diabetes, presión u otra condición, lleva tus registros a la consulta y pregunta qué significan. No suspendas ni ajustes nada por cuenta propia, aunque un estudio o un conocido diga que el ayuno «cura». El profesional decide con tu historia, tus análisis y tus riesgos, no con un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itular que llegó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rturo, nombre inventado, 46 años, vive con diabetes tratada y toma medicación todos los días. Lee que el ayuno «mejora el metabolismo» y decide medir su glucosa en ayuno durante tres semanas, sin cambiar nada más. Los valores suben y bajan; una mañana lee un número más bajo y piensa en dejar su medicamento. No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itular que llegó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el registr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ordenar las lecturas, Arturo ve que la variación es amplia y que el número bajo coincide con una noche en que durmió mejor y cenó más temprano. También ve que comió menos esos días y que caminó más. No hay una sola causa. El titular hablaba de promedios de un estudio; su registro habla de una persona que cambió varias cosas a la vez. Ninguna lectura aislada le dice qué hacer con su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itular que llegó 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turo lleva el registro a su consulta y pregunta qué significan las variaciones y si algo de lo que hizo merece conservarse. No suspende la medicación ni empieza un ayuno por su cuenta. El caso no concluye que el ayuno sea bueno o malo: muestra que un marcador que se mueve no autoriza a cambiar un tratamiento, y que medir sin contexto produce más preguntas que cert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reer que el ayuno «mejora el metabo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paran un dato de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 un resultado preliminar y promedio; no prueba cura ni superioridad frente a otras forma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maño, la duración y el tipo de medida limitan la conclusión. Una mejora modesta de un marcador no equivale a curar una enfermedad ni a demostrar supe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nsayos de ayuno suelen ser cortos y con cambios mod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er menos en total, con independencia de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 ventana reduce el total de comida, la pérdida se explica en buena parte por ese menor consumo. La hora no garantiza por sí sol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mparaciones con otras restricciones muestran diferencias pequeñas cuando la cantidad de comida es sim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marcador es una señal de riesgo, no un veredicto. Puede mejorar sin que una condición crónica haya desaparecido, y una lectura normal aislada tampoco descarta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marcadores orientan; no sustituyen la valora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yoría de los ensayos dura semanas o meses. Faltan estudios largos con desenlaces clínicos, lo que deja abiertas preguntas sobre músculo, hueso y eventos cardiovas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certidumbre a largo plazo es parte del estado real d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so corporal → Cambio global, incluida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lucosa en ayuno → Una foto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ulina → Una pieza del rompecab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ión arterial → Un valor que requiere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medida aislada describe la salu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ses · modestos · cu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ción corta y los efectos modestos limitan las conclusiones; una mejora de un marcador no equivale 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ultados modestos y de corto plazo; «mejora metabólica» no es 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ensayos de ayuno suelen durar pocos meses → Bien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cambios de peso observados suelen ser modestos → Bien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ayuno puede mejorar algún marcador a corto plazo → Preli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ayuno cura la diabetes →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 superior a otras formas de restricción →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beneficios a largo plazo están probados →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lo documentado de lo preliminar y de lo que no tiene sustento evita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a mañana salió más baja, dejo mi medicación por mi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lectura aislada no autoriza a suspender medicación. Las otras líneas describen registro, contexto 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ratamiento lo decide un profesional; un marcador que se mueve no es una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5-peso-y-salud-metabol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noticia sobre ayuno que te llamó la atención. Escribe cuántas personas participaron, cuánto duró y con qué se comparó. Si no lo sabes, ya tienes la primera pregunta para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medido en los estudios de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todo peso, cintura, glucosa, insulina y presión. Cada medida aporta algo distinto y ninguna describe sola la salu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resultados son mod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cambios suelen ser pequeños, parte se debe a comer menos y al agua inicial, la adherencia baja con el tiempo y los estudios duran poco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mejora metabó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un marcador de riesgo va en mejor dirección. No significa que una enfermedad haya desaparecido ni que se pueda suspender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alta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udios largos, con más personas y desenlaces clínicos: eventos cardiovasculares, diabetes, músculo, hueso y seguridad con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egunta clave ante un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ado con qué?». Sin grupo de comparación y sin saber qué se midió, el cambio no se puede atribuir al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5-peso-y-salud-metabolic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99014" r:id="rId1"/>
    <p:sldLayoutId id="2482099015" r:id="rId2"/>
    <p:sldLayoutId id="2482099016" r:id="rId3"/>
    <p:sldLayoutId id="248209901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e1de4dce316088f9197a35447fc12431ab5499fb00bfcda1.jpg"/>
  <Relationship Id="rId3" Type="http://schemas.openxmlformats.org/officeDocument/2006/relationships/hyperlink" Target="https://saludyestetica.lumbre.lat/object/sye-c21-r01-oa05-peso-y-salud-metabol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5-peso-y-salud-metabolica" TargetMode="External"/>
  <Relationship Id="rId4" Type="http://schemas.openxmlformats.org/officeDocument/2006/relationships/hyperlink" Target="https://saludyestetica.lumbre.lat/object/sye-c21-r01-oa05-peso-y-salud-metabol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1-r01-oa05-peso-y-salud-metabolica" TargetMode="External"/>
  <Relationship Id="rId4" Type="http://schemas.openxmlformats.org/officeDocument/2006/relationships/hyperlink" Target="https://saludyestetica.lumbre.lat/object/sye-c21-r01-oa05-peso-y-salud-metabolic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1-r01-oa05-peso-y-salud-metabolica" TargetMode="External"/>
  <Relationship Id="rId4" Type="http://schemas.openxmlformats.org/officeDocument/2006/relationships/hyperlink" Target="https://saludyestetica.lumbre.lat/object/sye-c21-r01-oa05-peso-y-salud-metabolic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hyperlink" Target="https://saludyestetica.lumbre.lat/object/sye-c21-r01-oa05-peso-y-salud-metabolica"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5-peso-y-salud-metabolica"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u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aból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b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5-peso-y-salud-metabol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qué medidas se usan para hablar de peso y salud metabólica, explicar por qué los resultados de los estudios de ayuno son modestos y de corto plazo, y distinguir una mejora de un marcador de una cur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Revisa qué se mide (peso, grasa, glucosa, insulina, presión), qué muestran los ensayos de ayuno frente a otras restricciones, por qué «mejora metabólica» no significa cura y qué sigue sin saberse a largo plaz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so · salud metabólica · glucosa · evidenci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peso y salud metabólica: qué se sab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qué se sabe sobre el ayuno, el peso y los marcadores metabólicos. La lección explica y compara; no recomienda ayunar, no interpreta análisi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peso y salud metabólica: qué se sab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mida familiar, una persona cuenta que empezó a ayunar y que «ya casi no necesita su medicamento para la diabetes». Otra dice que leyó un estudio donde el ayuno «mejora el metabolismo» y quiere probarlo. Una tercera, que bajó unos kilos con ayuno, pregunta si eso significa que su glucosa ya está bie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ha traído el estudio, nadie sabe cuántas personas participaron ni cuánto duró, y nadie ha dicho que la primera no debe cambiar su tratamiento por su cuenta. La conversación mezcla tres cosas distintas: lo que se midió, lo que se concluyó y lo que se de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peso y salud metabólica: qué se sab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va a recomendarte el ayuno ni a interpretar tus análisis; va a enseñarte a separar esas tres capas para que una noticia no se convierta en una decisión clín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ha medido: cinco números y sus tramp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habla de peso y salud metabólica se mezclan medidas que no dicen lo mismo. El peso corporal es la suma de todo, incluida el agua y el glucógeno; la cintura describe la distribución de la grasa y depende de cómo se mida; la grasa corporal estimada por básculas de bioimpedancia cambia con la hidratación; la glucosa en ayuno es una foto del momento; la insulina es una pieza que necesita contexto; la presión arterial varía con la postura y el nerviosismo. Ninguna de esas medidas, sola, describe la salud de una 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ha medido: cinco números y sus tramp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de la medida cambia la conclusión. Un estudio que sólo reporta peso no dice si se perdió grasa o músculo; uno que reporta glucosa no dice si hubo cambios en la alimentación; uno que promedia a todos los participantes oculta que algunas personas mejoraron y otras no. Además, las condiciones de medición importan: no es lo mismo una glucosa tomada después de dormir mal que una tomada en ayunas y en reposo. Antes de celebrar un resultado conviene preguntar qué se midió, cómo y en quién. Esa pregunta evita la mitad de los malentendi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de corto plaz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nsayos de alimentación con ventana horaria suelen encontrar cambios modestos en el peso y en algunos marcadores durante las primeras semanas o meses. Un estudio con ventanas de ocho a diez horas reportó beneficios modestos a los tres meses; no es un resultado espectacular ni permanente, y no todas las personas responden igual. Otros trabajos muestran cambios pequeños que se atenúan cuando termina el acompañamiento. La palabra «modesto» es importante: describe un efecto real pero limitado, no una transform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de corto plaz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resultado sea modesto no lo vuelve inútil, pero tampoco lo convierte en cura. Parte de lo que se pierde al inicio es agua y glucógeno, y parte de lo que mejora se explica porque se come menos en total. Con el paso de las semanas, la adherencia suele bajar y el cuerpo se adapta. Los estudios que sólo duran dos o tres meses no alcanzan a decir qué pasa después, y ese silencio no debe llenarse con una promesa. Un cambio pequeño sostenido puede importar; un cambio pequeño presentado como garantía, 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de corto plaz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xplica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medidas se usan, qué muestran los estudios de ayuno y por qué una mejora de un marcador no equivale a una cura. No recomienda ayunar, no interpreta análisi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dicación no se toca por cuenta prop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ienes diabetes tratada, hipertensión o tomas medicación con horarios, no suspendas ni ajustes nada porque un estudio o un conocido lo sugiera. El riesgo de hipoglucemia o de descontrol existe, y la decisión es de quien te atien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modestos y de corto plaz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to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reer una afirmación sobre ayuno y metabolismo, pregunta: «¿comparado con qué?». La mayoría de las promesas se caen cuando se comparan con comer menos de otra forma o con no cambiar n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con otras formas de restr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no compite contra «nada»: compite contra otras formas de comer menos o de comer mejor. Cuando se compara con una restricción continua de energía bien acompañada, las diferencias en peso suelen ser pequeñas, y desaparecen o se reducen cuando ambos grupos comen cantidades parecidas. Los patrones completos, como el mediterráneo o DASH, se estudian por su conjunto de alimentos y no por la hora de la ventana. La OMS insiste en que la base es un conjunto de alimentos mínimamente procesados y no procesados, dentro o fuera de cualquier hor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con otras formas de restr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todas las formas den lo mismo a todas las personas. Para alguien a quien le resulta fácil no desayunar, una ventana puede simplificar el día y ayudar a comer menos; para otra, la misma ventana produce hambre, atracones o aislamiento. La comparación honesta no es «ayuno contra dieta» en abstracto, sino «esta forma de comer contra otra que yo podría sostener». Si la calidad de lo que comes no cambia, la ventana no hace magia: un patrón pobre dentro de ocho horas sigue siendo un patrón pob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con otras formas de restricción]]></a:t>
            </a:r>
          </a:p>
        </p:txBody>
      </p:sp>
      <p:pic>
        <p:nvPicPr>
          <p:cNvPr id="3" name="" descr="Cuatro preguntas a un titular sobre ayuno">
            <a:hlinkClick r:id="rId3" tooltip="Cuatro preguntas a un titular sobre ayun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maño, duración, comparación y medida: lo mínimo antes de cre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5-peso-y-salud-metabol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mejora metabólica» no significa c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arcadores metabólicos son señales de riesgo, no veredictos. Una glucosa en ayuno más baja, una presión menos alta o una cintura menor pueden indicar que algo va en buena dirección, pero no dicen que una enfermedad haya desaparecido. La diabetes, la hipertensión y la obesidad son condiciones crónicas que se manejan, no se «reinician» con una ventana de comida. Una lectura normal en un momento aislado tampoco descarta un problema, y una lectura alta no se interpreta sin contexto. El tratamiento lo decide un profesional que conoce el caso comple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mejora metabólica» no significa c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error de atribución frecuente. Si alguien empieza a ayunar, come menos, duerme mejor y se mueve más, y luego mejora un marcador, no se puede asignar todo el mérito a la hora. La pérdida de peso por cualquier vía puede mejorar la glucosa y la presión; el ejercicio regular también aporta, y la OMS lo describe como muy beneficioso para la salud física y mental. Asociación no es causalidad, y un promedio no es tu caso. Separar qué cambió y por qué es la diferencia entre entender y cre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mejora metabólica» no significa c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leer resultados sobre ayuno y metabolismo. La última columna orienta la decisión; no interpreta análisis ni indica tratami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19325"/>
                <a:gridCol w="2133600"/>
                <a:gridCol w="3762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afirm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 que el ayuno «mejora la glu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sultado promedio, no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l estudio y no cambiar 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é peso en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incluye agua y glucóg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la tendencia, no un día; no celebrar ni alarmarse por una le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219325"/>
                <a:gridCol w="2133600"/>
                <a:gridCol w="3762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afirm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 y quiero 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hipoglucemia y hor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no suspender ni ajustar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studios duran poc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ertidumbre a larg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vertir un resultado preliminar en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menos y no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sin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rma de comer que se sostiene es una opción vá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219325"/>
                <a:gridCol w="2133600"/>
                <a:gridCol w="3762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afirm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iniciar mi metabo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de marke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ese interruptor; revisar sueño, actividad y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falta saber a largo pla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alta es justamente lo que más importa para decidir: estudios largos, con muchas personas y con desenlaces que se sientan en la vida real. La mayoría de los ensayos de ayuno dura meses, no años; pocos miden eventos cardiovasculares, aparición de diabetes o mortalidad; y casi ninguno alcanza a describir qué pasa con el músculo, el hueso o la masa corporal magra en distintos grupos de edad. Tampoco se sabe bien cómo interactúa con medicamentos de uso común ni cómo funciona en personas mayores o con enfermedades crónic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falta saber a largo pla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certidumbre no es un adjetivo decorativo: es el estado real de la evidencia. No autoriza a decir que el ayuno «probablemente sirve para todo», ni a decir que es peligroso para todos. Autoriza a decir que hay preguntas abiertas. Los estudios en animales aportan mecanismos plausibles, pero no sustituyen ensayos en humanos; una hipótesis atractiva no es un resultado clínico. Cuando alguien llena ese hueco con certeza, está vendiendo algo. Cuando lo reconoce, está describiendo la ciencia como 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falta saber a largo plazo]]></a:t>
            </a:r>
          </a:p>
        </p:txBody>
      </p:sp>
      <p:pic>
        <p:nvPicPr>
          <p:cNvPr id="3" name="" descr="Cuatro medidas y lo que no dicen solas">
            <a:hlinkClick r:id="rId3" tooltip="Cuatro medidas y lo que no dicen sol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número aporta algo y deja algo fu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5-peso-y-salud-metabolic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 titular sin cambiar tu trat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reguntas bastan para bajar un titular a tierra: a cuántas personas estudió, durante cuánto tiempo, comparado con qué y qué midió exactamente. Si el estudio tuvo pocas personas durante pocas semanas y no comparó con otro grupo, la frase «el ayuno mejora el metabolismo» está contando mucho más de lo que el diseño permite. Si se compara con una restricción similar y las diferencias fueron pequeñas, el titular probablemente esté vendiendo una ventaja que no existe. Y si sólo midió peso, no puede hablar de grasa, músculo ni c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 titular sin cambiar tu trat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pregunta es qué haces con esa información. Si tienes diabetes tratada, hipertensión o tomas medicación con horarios, la respuesta no es ajustar nada por tu cuenta: es llevar el artículo a quien te atiende y preguntar si cambia algo. Si no tienes una condición diagnosticada y sólo sientes curiosidad, la información sirve para hacer mejores preguntas, no para comprar un programa. Ningún titular, por prometedor que suene, sustituye una valoración ni justifica suspender un tratamiento, ni siquiera por un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quieres saber y para qué]]></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o mismo querer entender una noticia que decidir si cambias algo de tu vida. Escribe la pregunta en una frase: «¿el ayuno mejora la glucosa en personas como yo?» es una pregunta; «¿el ayuno es bueno?» no lo es. La pregunta concreta te dice qué buscar y qué 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la medida y sus condicion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so, cintura, glucosa, insulina o presión no son intercambiables. Anota con qué se midió y en qué condiciones: báscula, cinta, análisis de laboratorio, tensiómetro. Una medida casera mal tomada puede parecer un cambio que no existe. Si no sabes cómo se mide, pregunta antes de comparar dos lectur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3 de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una línea base antes de cambiar na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o cuatro semanas anota el dato que te interesa en condiciones parecidas y con la misma frecuencia. La línea base sirve para distinguir una variación normal de un cambio sostenido. Sin ella, cualquier semana buena parece confirmación y cualquier semana mala parece fracaso. No necesitas medirte todos los días para ver una tend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que cambió en tu vi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mpezaste a ayunar y también duermes más, caminas o dejaste de cenar tarde, anota cada cambio. Es la única forma de no atribuir a la ventana lo que hizo el conjunto. La pregunta no es sólo si mejoró un número, sino qué parte de la mejora puede deberse a comer menos, a dormir mejor o a moverse má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5 de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tendencia y no el pic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ctura aislada puede engañar. Mira varias semanas, con la misma técnica y en condiciones comparables. Si el cambio es pequeño y desaparece al dejar el esquema, eso también es información: puede haber sido agua, glucógeno o entusiasmo inicial. La tendencia honesta es la que se sostiene sin esfuerzos extraordinar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Procedimiento: leer un resultado sin sacar conclusiones de má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antes de tocar el trata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para diabetes, presión u otra condición, lleva tus registros a la consulta y pregunta qué significan. No suspendas ni ajustes nada por cuenta propia, aunque un estudio o un conocido diga que el ayuno «cura». El profesional decide con tu historia, tus análisis y tus riesgos, no con un titul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Caso trabajado: el titular que llegó a la mes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rturo, nombre inventado, 46 años, vive con diabetes tratada y toma medicación todos los días. Lee que el ayuno «mejora el metabolismo» y decide medir su glucosa en ayuno durante tres semanas, sin cambiar nada más. Los valores suben y bajan; una mañana lee un número más bajo y piensa en dejar su medicamento. No consul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Caso trabajado: el titular que llegó a la mesa · Paso 2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registro muest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ordenar las lecturas, Arturo ve que la variación es amplia y que el número bajo coincide con una noche en que durmió mejor y cenó más temprano. También ve que comió menos esos días y que caminó más. No hay una sola causa. El titular hablaba de promedios de un estudio; su registro habla de una persona que cambió varias cosas a la vez. Ninguna lectura aislada le dice qué hacer con su trata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un titular sin cambiar tu tratamiento · Caso trabajado: el titular que llegó a la mes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uro lleva el registro a su consulta y pregunta qué significan las variaciones y si algo de lo que hizo merece conservarse. No suspende la medicación ni empieza un ayuno por su cuenta. El caso no concluye que el ayuno sea bueno o malo: muestra que un marcador que se mueve no autoriza a cambiar un tratamiento, y que medir sin contexto produce más preguntas que certez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un titular sin cambiar tu tratamiento]]></a:t>
            </a:r>
          </a:p>
        </p:txBody>
      </p:sp>
      <p:pic>
        <p:nvPicPr>
          <p:cNvPr id="3" name="" descr="Antes de creer que el ayuno «mejora el metabolismo»">
            <a:hlinkClick r:id="rId3" tooltip="Antes de creer que el ayuno «mejora el metabolism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paran un dato de una pro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5-peso-y-salud-metabolic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al ayuno lo que hizo comer menos. Si la ventana redujo el total de comida, la mejora puede deberse a esa reducción y no a la hora. Llamar «efecto del ayuno» a lo que hizo el conjunto es el error de atribución más comú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r conclusiones de una sola lectura. La glucosa, el peso y la presión varían de un día a otro por sueño, hidratación, sal y nervios. Una lectura aislada no es una tendencia y no justifica cambiar n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mejorar un marcador con curar una enfermedad. Un número más favorable puede indicar una dirección, no una desaparición. La diabetes y la hipertensión se manejan con un plan, no se reinician con una ventana de comi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o ajustar medicación por cuenta propia. Un estudio promedio no conoce tu dosis, tus horarios ni tus riesgos. Cambiar el tratamiento sin supervisión puede provocar descontrol o hipoglucemia; la decisión es de quien te atien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estudio no dice con qué se comparó, no puedes atribuirle el cambio al ayu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ultado es de pocas semanas, tómalo como preliminar y no como una verdad de largo plaz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ejoró un marcador pero también cambiaste sueño, actividad o cantidad de comida, no asignes todo el mérito a la ventan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tratada, hipertensión o medicación con horarios, consulta antes de cambiar cualquier co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afirmación usa la palabra «cura» o «reinicio», trátala como publicidad hasta que una fuente verificada diga lo contrar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icies ni suspendas un esquema de ayuno por tu cuenta si tienes diabetes tratada, hipertensión con medicación, embarazo o lactancia, menos de 18 años, antecedentes de trastorno de la conducta alimentaria, enfermedad renal o hepática, o medicación que exige horarios.]]></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aparecen mareos, sudor frío, temblores, confusión, desmayos, atracones, culpa intensa o una pérdida de peso rápida que no buscabas. Los ayunos prolongados y los retos de varios días quedan fuera de este curso y requieren supervi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a hipoglucemia sospechada o un desmayo, se acude al servicio de emergenci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sayo muestra una mejora modesta de la glucosa en ayuno a los tres meses. ¿Qué se puede conclu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yuno cura la diabet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 un resultado preliminar y promedio; no prueba cura ni superioridad frente a otras formas de com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odas las personas deben ayun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glucosa ya no impor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xplica buena parte de la pérdida de peso observada en estudios de ayu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ora exacta de la venta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er menos en total, con independencia de la venta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umento de la autofagia a una hora fij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ipo de reloj que se usa para med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jorar un marcador metabólico significa que la enfermedad desaparec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estudios de ayuno suelen durar pocos meses, y eso limita lo que se sabe a largo plaz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edida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so corpo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lucosa en ayu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suli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sión arteri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foto del mom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pieza del rompecabez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valor que requiere técn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o global, incluida el agu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yoría de los ensayos de ayuno duran pocos ___ y muestran cambios ___. Eso no significa que el ayuno ___ una enferme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evidencia permite dec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ien document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limin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ensayos de ayuno suelen durar pocos mes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cambios de peso observados suelen ser modest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yuno puede mejorar algún marcador a corto plaz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ayuno cura la diabet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 superior a otras formas de restric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beneficios a largo plazo están probad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toma una decisión clínica a partir de un resultado aisl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mis lecturas durante tres semanas en condiciones parecid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 que la glucosa variaba y que también había cambiado mi sueñ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mañana salió más baja, dejo mi medicación por mi cuen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é el registro a mi consulta y pregunté qué significaba.]]></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no cambiar el tratamiento sin indic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5-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lo que se midió de lo que se concluyó y no confundes una mejora con una cur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medidas y las cuatro preguntas al titular antes de volver a intentarl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noticia sobre ayuno que te llamó la atención. Escribe cuántas personas participaron, cuánto duró y con qué se comparó. Si no lo sabes, ya tienes la primera pregunta para la próxima vez.]]></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med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de todo, incluida 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ucosa en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oto d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de un mar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dirección, no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mod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real pero lim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rg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bierta en los estudios de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medid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5-peso-y-salud-metabolica"/>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medido en los estudios de ayu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todo peso, cintura, glucosa, insulina y presión. Cada medida aporta algo distinto y ninguna describe sola la salud compl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resultados son modest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cambios suelen ser pequeños, parte se debe a comer menos y al agua inicial, la adherencia baja con el tiempo y los estudios duran pocos mes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mejora metabólic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un marcador de riesgo va en mejor dirección. No significa que una enfermedad haya desaparecido ni que se pueda suspender un tratamien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alta sabe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udios largos, con más personas y desenlaces clínicos: eventos cardiovasculares, diabetes, músculo, hueso y seguridad con medicamen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egunta clave ante un titul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promete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ado con qué?». Sin grupo de comparación y sin saber qué se midió, el cambio no se puede atribuir al ayun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se ha medido sobre todo con peso, cintura, glucosa, insulina y presión, y cada medida tiene trampas. Los resultados suelen ser modestos y de corto plazo, y buena parte de lo observado se explica por comer menos. Comparado con otras formas de restricción, no muestra una superioridad clara. Mejorar un marcador no es curar una enfermedad, y cambiar un tratamiento por un titular es un riesgo. Lo que falta saber a largo plazo es mucho; reconocerlo es parte de entender la evidencia, no un defecto de la lec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demuestra cura ni superioridad frente a otras formas de restric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con alimentación y actividad; no sustituye la valoración clín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La base de la alimentación saludable son alimentos mínimamente procesados y no procesados; no avala ningún esquema de ayun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5-peso-y-salud-metabolica"/>
              </a:rPr>
              <a:t><![CDATA[Ayuno, peso y salud metabólica: qué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ficha informativa) · https://www.who.int/es/news-room/fact-sheets/detail/physical-activity · consulta: 2026-10-25 · alcance: Alcance internacional. La actividad física regular es muy beneficiosa para la salud física y mental; no es una prescripción individual.]]></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2026-10-27T06:32:21Z</dcterms:created>
  <dcterms:modified xsi:type="dcterms:W3CDTF">2026-10-27T06:32:21Z</dcterms:modified>
  <dc:title>Ayuno, peso y salud metabólica: qué se sabe</dc:title>
  <dc:description>Presentación editable del OA «Ayuno, peso y salud metabólica: qué se sabe». Enlace: https://saludyestetica.lumbre.lat/object/sye-c21-r01-oa05-peso-y-salud-metabolica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