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4-ventanas-tempranas-y-tardia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4-ventanas-tempranas-y-tardi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entanas tempranas y tardías: evidencia y límites»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entanas tempranas y tardías: evidencia y límites»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cuenta como ventana temprana y qué como tardí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onobiología básica, explicada sin promesas» (2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onobiología básica, explicada sin promesas» (3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onobiología básica, explicada sin promesas» (4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onobiología básica, explicada sin promesas» (5 de 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comparan los estudios y qué alcanzan a mostrar»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cidir la hora de tu ventana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Mirar el sueño, ubicar la franja, revisar el contexto y probar con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4-ventanas-tempranas-y-tardia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cenar tarde se cruza con el sueño y la vida social»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4-ventanas-tempranas-y-tardia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4-ventanas-tempranas-y-tardia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4-ventanas-tempranas-y-tardia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límites de los estudios: tamaño, duración y adherencia»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emprana, tardía y el reloj que no se mue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implica cada ventana y lo que no puede afirmarse de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4-ventanas-tempranas-y-tardia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la hora no es una receta universal»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ubicar tu ventana sin copiar la de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Registra una semana de s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unta la hora a la que te acuestas, la hora a la que te levantas y si recuerdas despertares. No necesitas una aplicación ni una pulsera: una hoja con siete renglones basta. Ese registro es la referencia contra la que se mide cualquier ventana, y es el mismo que propone la lección de sueño del curso c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4-ventanas-tempranas-y-tardia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ubicar tu ventana sin copiar la de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Dibuja tu día con las comidas re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ca desayuno, comida, cena y lo que comes entre medias, con horas aproximadas. Después sombrea la franja que quedaría como ventana si eligieras un esquema. Verás qué comidas quedan dentro, cuáles fuera y cuántas horas pasan entre la última comida y el sueño. Ese dibujo dice más que cualquier tabla de propor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4-ventanas-tempranas-y-tardia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ubicar tu ventana sin copiar la de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lasifica la ventana respecto al s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termina varias horas antes de acostarte, es temprana. Si se acerca a la hora de dormir, es tardía. Si tu sueño cambia de día a día, la misma ventana puede ser una cosa u otra según la jornada. No hay una hora universal: hay una relación entre comer y descansar, y esa relación es la que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4-ventanas-tempranas-y-tardia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ubicar tu ventana sin copiar la de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Revisa lo que puede cambiar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edicación y sus horarios, diabetes tratada, embarazo, lactancia, antecedentes de trastorno de la conducta alimentaria, enfermedad renal o hepática, turnos rotativos. Cualquiera de esos elementos puede hacer que una ventana popular no sea adecuada. No es una lista de prohibiciones: es una lista de conversaciones que van antes de mover una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4-ventanas-tempranas-y-tardia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ubicar tu ventana sin copiar la de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rueba dos semanas con criterios escr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empezar, escribe qué observarás: sueño, hambre antes de acostarte, digestión, energía, si compartes las comidas y si compensas después. Nada de medir sólo el peso. Dos semanas alcanzan para ver si el esquema encaja en tu vida; no alcanzan para saber qué pasa a largo plazo, y conviene no confundir las dos co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4-ventanas-tempranas-y-tardia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ubicar tu ventana sin copiar la de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cide sin heroi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ntener, ajustar o volver a tu horario anterior son las tres salidas posibles. Ninguna es un fracaso. Si la ventana temprana te obliga a comer solo, a saltarte la cena o a dormir peor, el costo es real aunque el estudio hable de beneficios promedio. La decisión se toma con tu vida delante, no con la vida del participante pro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4-ventanas-tempranas-y-tardia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dos relojes en la mism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Verónica, nombre inventado, 38 años, sale del trabajo a las 19:30 y cena con su familia a las 21:00. Duerme a las 23:00 y se levanta a las 6:30. Leyó que la ventana temprana es mejor y quiere cerrar la cocina a las 16:00, aunque eso la dejaría sin la cena compartida y con hambre antes de dormir. Su esposo trabaja de noche y duerme de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4-ventanas-tempranas-y-tardia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dos relojes en la mism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revela el m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dibujar el día, Verónica ve que una ventana de 8:00 a 16:00 termina siete horas antes de acostarse, pero excluye la única comida que comparte con sus hijos. Una ventana de 12:00 a 20:00 tampoco incluye la cena de las 21:00. Su esposo, en cambio, vive un desfase distinto: para él, «temprano» sería comer antes de dormir por la mañana. La misma palabra describe dos situaciones que no se parec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4-ventanas-tempranas-y-tardia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dos relojes en la mism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a decisión qu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rónica decide no copiar la hora del artículo. Prueba dos semanas cenando a las 20:30, sin cerrar la cocina a las 16:00, y anota sueño, hambre y si discute en la mesa. Si el cambio no mejora nada y le cuesta la convivencia, vuelve a su horario. No concluye que la ventana temprana sea mala: concluye que no era su ventana. La lección no le da una hora; le da un método para descartar la que no le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4-ventanas-tempranas-y-tardia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mover tu vent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ningún estudio hace por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4-ventanas-tempranas-y-tardia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que termina varias horas antes de la hora de dormir de es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ferencia es el sueño de cada persona, no una hora fija del reloj. Por eso la misma franja puede ser temprana para una persona y tardía para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ventana se clasifica por su posición respecto al sueño, no por la hora de la pare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4-ventanas-tempranas-y-tardia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Que aporta una pista, no una regla universal; hacen falta estudios más largos y diver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amaño y la duración limitan lo que se puede concluir. Un resultado promedio y modesto no se convierte en una recomendación para todas la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estudios comparativos suelen ser pequeños y de corta duración; la evidencia es mod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4-ventanas-tempranas-y-tardia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ara algunas personas acostarse con el estómago lleno favorece el reflujo o el sueño inquieto; para otras, no cambia nada. No hay un efecto idéntico para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lación entre cena y sueño varía; no es una regla univers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4-ventanas-tempranas-y-tardia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ritmos de aproximadamente veinticuatro horas existen y se sincronizan con la luz y los hábitos, pero se ajustan a cada persona, su turno y su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hipótesis razonable no equivale a una receta univers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4-ventanas-tempranas-y-tardia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ntana temprana → Termina varias horas antes de dorm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entana tardía → Se acerca a la hora de acost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ronobiología → Ritmos de aproximadamente 24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dherencia → Sostener el esquema en la vid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término describe una cosa distinta: posición, ritmo o posibilidad de sosten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4-ventanas-tempranas-y-tardia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ueño · duración ·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ferencia es el sueño; el tamaño y la duración limitan las conclusiones; y un promedio no se traslada automáticamente a todas la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osición respecto al sueño, límites de los estudios y ausencia de una receta univers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4-ventanas-tempranas-y-tardia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Termina varias horas antes de acostarse → Tempr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e acerca a la hora de dormir → Tar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ambia con el turno de trabajo → Universal no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uede excluir la cena familiar → Tar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uede facilitar acostarse con menos hambre → Tempr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Depende del cronotipo y la medicación → Universal no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misma duración puede ser temprana o tardía según el sueño, y el contexto impide una hora ú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4-ventanas-tempranas-y-tardia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Como un estudio mostró una diferencia pequeña, cenar temprano es obligatorio para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diferencia pequeña en un estudio no se convierte en obligación universal. Las otras líneas describen observación, límites y prueba con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videncia es modesta y no sostiene una hora obligatoria para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4-ventanas-tempranas-y-tardia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4-ventanas-tempranas-y-tardia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a qué hora duermes y a qué hora comes por última vez. Cuenta las horas entre ambas. Después responde: si mover esa comida te obligara a renunciar a alguien con quien cenas, ¿seguiría pareciendo una buena id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4-ventanas-tempranas-y-tardia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s vent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4-ventanas-tempranas-y-tardia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s vent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4-ventanas-tempranas-y-tardia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temprana a una vent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erminar varias horas antes de la hora de dormir de esa persona. No es una hora fija: es una posición respecto al s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4-ventanas-tempranas-y-tardia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porta la cronobiolo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scribe ritmos de aproximadamente veinticuatro horas que se sincronizan con la luz y los hábitos. Sugiere que la hora puede importar, pero no fija una hora óptima para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4-ventanas-tempranas-y-tardia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muestran los estudios comparati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muestran superioridad clara de una ventana sobre otra, ni resultados a largo plazo, ni que la hora explique por sí sola el cambio. Suelen ser pequeños y de poca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4-ventanas-tempranas-y-tardia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cena tardía importa a alguna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acostarse con el estómago lleno puede favorecer reflujo o sueño inquieto. Para otras no cambia nada, y dormir mal también altera el hambre del dí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4-ventanas-tempranas-y-tardia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la decisión sale de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embarazo, lactancia, menos de 18 años, antecedentes de trastorno de la conducta alimentaria, diabetes tratada o medicación con horarios. Ahí se consulta antes de mover com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4-ventanas-tempranas-y-tardia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0803" r:id="rId1"/>
    <p:sldLayoutId id="2482010804" r:id="rId2"/>
    <p:sldLayoutId id="2482010805" r:id="rId3"/>
    <p:sldLayoutId id="248201080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eb108a03ec167308ef32b40230e0027e86adfb3df4cecd61.jpg"/>
  <Relationship Id="rId3" Type="http://schemas.openxmlformats.org/officeDocument/2006/relationships/hyperlink" Target="https://saludyestetica.lumbre.lat/object/sye-c21-r01-oa04-ventanas-tempranas-y-tardia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1-r01-oa04-ventanas-tempranas-y-tardias" TargetMode="External"/>
  <Relationship Id="rId4" Type="http://schemas.openxmlformats.org/officeDocument/2006/relationships/hyperlink" Target="https://saludyestetica.lumbre.lat/object/sye-c21-r01-oa04-ventanas-tempranas-y-tardias"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21-r01-oa04-ventanas-tempranas-y-tardias" TargetMode="External"/>
  <Relationship Id="rId4" Type="http://schemas.openxmlformats.org/officeDocument/2006/relationships/hyperlink" Target="https://saludyestetica.lumbre.lat/object/sye-c21-r01-oa04-ventanas-tempranas-y-tardias"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21-r01-oa04-ventanas-tempranas-y-tardias" TargetMode="External"/>
  <Relationship Id="rId4" Type="http://schemas.openxmlformats.org/officeDocument/2006/relationships/hyperlink" Target="https://saludyestetica.lumbre.lat/object/sye-c21-r01-oa04-ventanas-tempranas-y-tardias" TargetMode="External"/>
  <Relationship Id="rId5"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hyperlink" Target="https://saludyestetica.lumbre.lat/object/sye-c21-r01-oa04-ventanas-tempranas-y-tardias" TargetMode="External"/>
  <Relationship Id="rId4"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4-ventanas-tempranas-y-tardias" TargetMode="External"/>
  <Relationship Id="rId3" Type="http://schemas.openxmlformats.org/officeDocument/2006/relationships/notesSlide" Target="../notesSlides/notesSlide7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entan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mpran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ardí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videnc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ímit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1-r01-oa04-ventanas-tempranas-y-tardia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una ventana temprana de una tardía según el sueño y no según una hora fija, explicar qué aporta la cronobiología sin convertirla en promesa y evaluar los estudios comparativos antes de mover las comida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l curso. Define las ventanas por su posición respecto al sueño, explica la cronobiología básica sin promesas, revisa qué comparan los estudios y qué no, y muestra por qué la hora de comer no es una receta univers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ventana temprana · ventana tardía · ritmo circadiano · sueño · adult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entanas tempranas y tardías: evidencia y lími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5]]></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ultos de 18 años o más que quieren entender qué se sabe sobre la hora de la ventana de alimentación y qué no. La lección compara y describe; no recomienda ayunar, no fija horarios y no sustituye una consulta. No habilita para ejercer ninguna profes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entanas tempranas y tardías: evidencia y lími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grupo de mensajes, dos personas cuentan que hacen 16:8. Una come de ocho de la mañana a cuatro de la tarde y asegura que así «respeta su reloj». Otra come de dos a diez de la noche porque sale tarde del trabajo y cena con su familia. Alguien responde que la segunda lo está haciendo mal: que cenar tarde «arruina el metabolismo» y que debería copiar a la primera.]]></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de las tres ha dicho a qué hora duerme, si toma medicación, si trabaja de noche o si la cena es el único momento en que ve a sus hijos. La conversación trata la hora como una receta que se copia de una persona a ot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entanas tempranas y tardías: evidencia y lími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va a decirte a qué hora comer ni va a recomendarte el ayuno; va a separar lo que la cronobiología sugiere, lo que los estudios alcanzan a mostrar y lo que tu vida real deci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uenta como ventana temprana y qué como tardí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ventana temprana no es la que empieza a las ocho de la mañana: es la que termina varias horas antes de que la persona se duerma. Una ventana tardía es la que se acerca a la hora de acostarse. La referencia no es el reloj de la pared sino el sueño de cada quien, y por eso la misma franja de ocho horas puede ser tardía para alguien que duerme a las once y temprana para quien trabaja de noche y duerme a las siete de la mañana. Sin esa referencia, las palabras «temprano» y «tarde» no describen nada y sólo parecen juici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uenta como ventana temprana y qué como tardí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stinción se vuelve útil cuando se abandona la idea de una hora mágica. Lo que se compara es la posición de la comida respecto al descanso y a la luz: cuánto tiempo pasa entre la última comida y el sueño, y si la ventana cae en las horas en que la persona está despierta y come con otras. Dos esquemas con la misma duración pueden diferir en todo lo demás. Por eso una conversación sobre ventanas que no menciona el sueño, el trabajo y la vida familiar está hablando de números y no de personas rea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onobiología básica, explicada sin promesa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erpo tiene ritmos de aproximadamente veinticuatro horas que influyen en el sueño, la temperatura, la digestión y la forma en que se procesan los alimentos. Esos ritmos se sincronizan sobre todo con la luz y la oscuridad, y también con los horarios de comer, moverse y dormir. Que existan explica por qué el mismo alimento puede caer de otra manera a media mañana que justo antes de acostarse, y por qué algunas personas notan la cena pesada y otras no. La cronobiología describe esa variación; no la convierte en una rece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onobiología básica, explicada sin promesa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salto que conviene no dar: de «el cuerpo tiene un reloj» a «todo el mundo debe comer a la misma hora». El ritmo de cada persona se ajusta a su genética, su edad, su exposición a la luz, sus turnos y sus costumbres. Un turno nocturno vive con un reloj biológico y un reloj social que no coinciden, y ninguna hora copiada de un artículo resuelve ese desajuste. La cronobiología aporta una hipótesis razonable —la hora puede importar—, no una prueba de que exista una hora óptima idéntica para todo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onobiología básica, explicada sin promesa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5]]></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scribe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ómo se ubica una ventana respecto al sueño, qué sugiere la cronobiología y qué límites tienen los estudios comparativos. No recomienda ayunar, no fija una hora y no sustituye una consulta. Sirve para decidir con criterio y para no copiar el horario de otra perso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onobiología básica, explicada sin promesa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5]]></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tes de mover las comidas]]></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stás embarazada o lactando, tienes menos de 18 años, antecedentes de trastorno de la conducta alimentaria, diabetes tratada, enfermedad renal o hepática, o medicación con horarios, consulta antes de cambiar cuándo comes. La hora del tratamiento manda sobre cualquier idea de vent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onobiología básica, explicada sin promesa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5]]></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s dos semanas]]></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ota durante dos semanas tu hora de dormir, la última comida, el hambre antes de acostarte y cómo duermes. Si la ventana que te interesa no mejora nada de eso y te cuesta la cena familiar, ya tienes una respuesta sin necesidad de discutir con un estud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omparan los estudios y qué alcanzan a mostr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studios que comparan ventanas tempranas y tardías suelen medir peso, glucosa, insulina, presión o sensación de hambre durante algunas semanas o pocos meses. Los resultados no son uniformes: en algunos trabajos la ventana temprana se asocia con cambios algo más favorables en la glucosa o en el peso; en otros, las diferencias se reducen cuando se compara a personas que comieron cantidades similares. Un ensayo con ventanas de ocho a diez horas encontró beneficios modestos a los tres meses, sin demostrar que una ubicación de la ventana sea superior a ot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omparan los estudios y qué alcanzan a mostr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no convierte a la ventana temprana en una mala idea ni a la tardía en un error. Significa que la evidencia disponible es modesta y que buena parte de lo observado puede explicarse por comer menos, por dormir distinto o por el entusiasmo inicial de participar en un estudio. Cuando dos grupos cambian cantidades parecidas, el titular que anuncia un ganador suele estar contando una diferencia pequeña como si fuera una regla. La pregunta honesta no es «¿qué hora ganó?», sino «¿qué cambió de verdad y para quié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omparan los estudios y qué alcanzan a mostrar]]></a:t>
            </a:r>
          </a:p>
        </p:txBody>
      </p:sp>
      <p:pic>
        <p:nvPicPr>
          <p:cNvPr id="3" name="" descr="Decidir la hora de tu ventana en cuatro pasos">
            <a:hlinkClick r:id="rId3" tooltip="Decidir la hora de tu ventana en cuatr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Mirar el sueño, ubicar la franja, revisar el contexto y probar con criteri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1-r01-oa04-ventanas-tempranas-y-tardias"/>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cenar tarde se cruza con el sueño y la vida soci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ena tardía se cruza con el sueño por varias vías. Para algunas personas, acostarse con el estómago lleno favorece el reflujo o un sueño inquieto; para otras, no cambia nada. Dormir poco, a su vez, altera el hambre y la energía del día siguiente, de modo que la hora de la cena puede formar parte de un círculo más amplio. El curso c03 dedica una lección a observar el sueño con un registro —sye-c03-r01-oa01-observar-el-sueno— y esa libreta sirve más que cualquier regla general para ver si tu cena te está quitando descan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cenar tarde se cruza con el sueño y la vida soci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tra mitad del asunto es social. En muchas casas de México la cena suele ser el momento en que la familia se encuentra, y moverla o suprimirla no es un ajuste técnico: cambia con quién convives y cómo te sientes. Una ventana que obliga a comer solo todos los días tiene un costo que no aparece en la báscula. Si el precio es aislamiento, ansiedad antes de la cena o discusiones constantes, el esquema no está funcionando aunque las horas se cumplan. La adherencia se juega en la mesa compartida, no en la hoja de cálcul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cenar tarde se cruza con el sueño y la vida soci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alrededor de la hora de la ventana y qué conviene revisar. La última columna orienta la decisión; no fija un horario ni recomienda ayun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5]]></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390775"/>
                <a:gridCol w="2000250"/>
                <a:gridCol w="37242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tá mezcl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no a las 21:00 y mi ventana cierra a las 18: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da social y adh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si la ventana cabe o si el esquema es el que no enc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í que cenar tarde «daña el metabolis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canismo plausible y pro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parar lo observado de lo que aún no se sabe; no convertir una hipótesis en reg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5]]></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390775"/>
                <a:gridCol w="2000250"/>
                <a:gridCol w="37242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tá mezcl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 de noche y duermo de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loj biológico y reloj so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bicar la ventana respecto a tu sueño, no respecto al horario de ofic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no y me acuesto de inmediato; noto reflu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eño y digest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r; no resolverlo con una regla de ayu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5]]></a:t>
            </a:r>
          </a:p>
        </p:txBody>
      </p:sp>
      <p:graphicFrame>
        <p:nvGraphicFramePr>
          <p:cNvPr id="7" name="" descr=""/>
          <p:cNvGraphicFramePr>
            <a:graphicFrameLocks noGrp="1"/>
          </p:cNvGraphicFramePr>
          <p:nvPr/>
        </p:nvGraphicFramePr>
        <p:xfrm>
          <a:off x="514350" y="1257300"/>
          <a:ext cx="8115300" cy="2352675"/>
        </p:xfrm>
        <a:graphic>
          <a:graphicData uri="http://schemas.openxmlformats.org/drawingml/2006/table">
            <a:tbl>
              <a:tblPr firstRow="1" bandRow="1"/>
              <a:tblGrid>
                <a:gridCol w="2390775"/>
                <a:gridCol w="2000250"/>
                <a:gridCol w="37242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tá mezcl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mover la cena para bajar de p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 y hora de com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ora no garantiza comer menos; revisar cantidad, calidad y adh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mo medicación dos veces a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rio del trat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r antes de mover comidas; el tratamiento ma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límites de los estudios: tamaño, duración y adher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límites son concretos. Muchos estudios tienen pocos participantes, duran semanas o pocos meses y se hacen con personas seleccionadas, a menudo con sobrepeso u obesidad y bajo supervisión. La comida se registra a veces con cuestionarios, que tienden a subestimar lo que se come; los abandonos cambian el resultado; y cada estudio define «temprano» y «tarde» con horarios distintos, así que no siempre se pueden sumar. Un hallazgo de un grupo pequeño no se traslada sin más a una persona con otro trabajo, otra medicación y otro sueñ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límites de los estudios: tamaño, duración y adher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hay que separar lo que se observa de lo que se concluye. Que las personas que cenan temprano tengan mejores indicadores no prueba que la hora sea la causa: puede que duerman mejor, trabajen de día o tengan más tiempo para cocinar. Los estudios en animales no sustituyen los ensayos en humanos, y las revisiones que mezclan diseños distintos no convierten una hipótesis en certeza. Para saber si la hora importa de verdad hacen falta estudios más largos, con más personas y con medidas que importen a quien decid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límites de los estudios: tamaño, duración y adherencia]]></a:t>
            </a:r>
          </a:p>
        </p:txBody>
      </p:sp>
      <p:pic>
        <p:nvPicPr>
          <p:cNvPr id="3" name="" descr="Temprana, tardía y el reloj que no se mueve">
            <a:hlinkClick r:id="rId3" tooltip="Temprana, tardía y el reloj que no se mueve"/>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implica cada ventana y lo que no puede afirmarse de ell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1-r01-oa04-ventanas-tempranas-y-tardias"/>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la hora no es una receta univers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ra no es una receta universal porque depende de cosas que no se parecen entre sí: el cronotipo, el turno de trabajo, la medicación, la escuela de los hijos, el transporte, la cultura de la casa y la relación con la comida. Una persona que madruga puede cenar a las siete sin esfuerzo; otra que sale del trabajo a las diez de la noche no. Forzar la hora temprana en la vida de quien no puede cumplirla produce hambre, comida compensada y culpa, tres cosas que no mejoran ningún indicador. La pregunta útil es qué ventana permite comer suficiente, variado y con calm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la hora no es una receta univers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ituaciones en las que la decisión no se toma en esta lección: embarazo, lactancia, menores de 18 años, antecedentes de trastorno de la conducta alimentaria, diabetes tratada, enfermedad renal o hepática y medicación con horarios. Ahí mover las comidas puede afectar el tratamiento o la relación con la comida, y la conversación va con quien atiende. Para el resto, la salida razonable es probar con criterios escritos y revisar el costo en sueño, hambre y vida social. Ninguna hora merece el precio de comer peor o dormir men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la hora no es una receta universal · Procedimiento: ubicar tu ventana sin copiar la de nadie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una semana de sueñ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unta la hora a la que te acuestas, la hora a la que te levantas y si recuerdas despertares. No necesitas una aplicación ni una pulsera: una hoja con siete renglones basta. Ese registro es la referencia contra la que se mide cualquier ventana, y es el mismo que propone la lección de sueño del curso c0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la hora no es una receta universal · Procedimiento: ubicar tu ventana sin copiar la de nadie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buja tu día con las comidas reales]]></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a desayuno, comida, cena y lo que comes entre medias, con horas aproximadas. Después sombrea la franja que quedaría como ventana si eligieras un esquema. Verás qué comidas quedan dentro, cuáles fuera y cuántas horas pasan entre la última comida y el sueño. Ese dibujo dice más que cualquier tabla de proporcion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la hora no es una receta universal · Procedimiento: ubicar tu ventana sin copiar la de nadie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sifica la ventana respecto al sueñ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ermina varias horas antes de acostarte, es temprana. Si se acerca a la hora de dormir, es tardía. Si tu sueño cambia de día a día, la misma ventana puede ser una cosa u otra según la jornada. No hay una hora universal: hay una relación entre comer y descansar, y esa relación es la que se observ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la hora no es una receta universal · Procedimiento: ubicar tu ventana sin copiar la de nadie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lo que puede cambiar la decisión]]></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cación y sus horarios, diabetes tratada, embarazo, lactancia, antecedentes de trastorno de la conducta alimentaria, enfermedad renal o hepática, turnos rotativos. Cualquiera de esos elementos puede hacer que una ventana popular no sea adecuada. No es una lista de prohibiciones: es una lista de conversaciones que van antes de mover una comid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la hora no es una receta universal · Procedimiento: ubicar tu ventana sin copiar la de nadie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ueba dos semanas con criterios escritos]]></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empezar, escribe qué observarás: sueño, hambre antes de acostarte, digestión, energía, si compartes las comidas y si compensas después. Nada de medir sólo el peso. Dos semanas alcanzan para ver si el esquema encaja en tu vida; no alcanzan para saber qué pasa a largo plazo, y conviene no confundir las dos cos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la hora no es una receta universal · Procedimiento: ubicar tu ventana sin copiar la de nadie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sin heroicidad]]></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ntener, ajustar o volver a tu horario anterior son las tres salidas posibles. Ninguna es un fracaso. Si la ventana temprana te obliga a comer solo, a saltarte la cena o a dormir peor, el costo es real aunque el estudio hable de beneficios promedio. La decisión se toma con tu vida delante, no con la vida del participante promedi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la hora no es una receta universal · Caso trabajado: dos relojes en la misma cas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Verónica, nombre inventado, 38 años, sale del trabajo a las 19:30 y cena con su familia a las 21:00. Duerme a las 23:00 y se levanta a las 6:30. Leyó que la ventana temprana es mejor y quiere cerrar la cocina a las 16:00, aunque eso la dejaría sin la cena compartida y con hambre antes de dormir. Su esposo trabaja de noche y duerme de dí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la hora no es una receta universal · Caso trabajado: dos relojes en la misma casa · Paso 2 de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revela el map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dibujar el día, Verónica ve que una ventana de 8:00 a 16:00 termina siete horas antes de acostarse, pero excluye la única comida que comparte con sus hijos. Una ventana de 12:00 a 20:00 tampoco incluye la cena de las 21:00. Su esposo, en cambio, vive un desfase distinto: para él, «temprano» sería comer antes de dormir por la mañana. La misma palabra describe dos situaciones que no se parec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la hora no es una receta universal · Caso trabajado: dos relojes en la misma casa · Paso 3 de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cisión que qued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ónica decide no copiar la hora del artículo. Prueba dos semanas cenando a las 20:30, sin cerrar la cocina a las 16:00, y anota sueño, hambre y si discute en la mesa. Si el cambio no mejora nada y le cuesta la convivencia, vuelve a su horario. No concluye que la ventana temprana sea mala: concluye que no era su ventana. La lección no le da una hora; le da un método para descartar la que no le sirv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la hora no es una receta universal]]></a:t>
            </a:r>
          </a:p>
        </p:txBody>
      </p:sp>
      <p:pic>
        <p:nvPicPr>
          <p:cNvPr id="3" name="" descr="Antes de mover tu ventana">
            <a:hlinkClick r:id="rId3" tooltip="Antes de mover tu ventan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ningún estudio hace por ti.]]></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1-r01-oa04-ventanas-tempranas-y-tardias"/>
              </a:rPr>
              <a:t><![CDATA[Ver imagen original en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5]]></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una hipótesis en una regla. Que la cronobiología explique por qué la hora puede importar no significa que exista una hora obligatoria. El paso de «puede influir» a «debes cenar a las seis» es un salto que ningún estudio de pocas semanas sostiene.]]></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r la hora de otra persona. El horario de un conocido o de una publicación no dice nada sobre tu sueño, tu trabajo o tu medicación. Una ventana se ubica respecto a tu día; la de otro sólo describe el día de otr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sólo el peso. El peso mezcla agua, glucógeno y grasa, y puede no moverse aunque el sueño, el hambre o la digestión hayan cambiado. Medir sólo la báscula oculta el costo real de una ventana que no encaja.]]></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rzar la cena temprana y compensar después. Si cerrar la cocina temprano produce hambre acumulada y luego una comida grande antes de dormir, el esquema se deshizo por dentro. La restricción que se compensa no es la restricción que se buscab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ventana te obliga a comer menos de lo que necesitas o a saltarte comidas que compartes, la hora no la justific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ormir empeora, aparece reflujo o te acuestas con hambre, revisa el esquema antes de defenderl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omas medicación con horarios, tienes diabetes tratada o estás embarazada o lactando, la decisión pasa por consult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estudio tiene pocos participantes y dura pocas semanas, tómalo como pista, no como regla para tu cas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ventana sólo funciona cuando no hay vida social, el problema no es tu disciplina: es el diseñ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5]]></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muevas tus comidas por tu cuenta si estás embarazada o lactando, si tienes menos de 18 años, si hay antecedentes de trastorno de la conducta alimentaria, diabetes tratada, enfermedad renal o hepática, o medicación que exige horarios.]]></a:t>
            </a:r>
          </a:p>
        </p:txBody>
      </p:sp>
      <p:sp>
        <p:nvSpPr>
          <p:cNvPr id="11" name=""/>
          <p:cNvSpPr txBox="1"/>
          <p:nvPr/>
        </p:nvSpPr>
        <p:spPr>
          <a:xfrm>
            <a:off x="685800" y="28765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nterrumpe y consulta si aparecen mareos, desmayos, insomnio persistente, reflujo que no cedía, atracones, culpa intensa o una obsesión con la hora de comer. Los ayunos de 24 horas o más y los retos de varios días quedan fuera de este curso y requieren supervisión profesional; esta lección no enseña a realizarlo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5]]></a:t>
            </a:r>
          </a:p>
        </p:txBody>
      </p:sp>
      <p:sp>
        <p:nvSpPr>
          <p:cNvPr id="7" name="" descr=""/>
          <p:cNvSpPr/>
          <p:nvPr/>
        </p:nvSpPr>
        <p:spPr>
          <a:xfrm>
            <a:off x="514350" y="1219200"/>
            <a:ext cx="8115300" cy="704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704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 un desmayo o un deterioro rápido, se acude al servicio de emergenci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efine mejor una ventana tempran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que empieza antes de las ocho de la mañana.]]></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que termina varias horas antes de la hora de dormir de esa persona.]]></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que dura menos de ocho horas.]]></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que excluye el desayun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ensayo pequeño y de pocas semanas compara ventana temprana y tardía. ¿Qué conclusión es hones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ventana temprana es obligatoria para todo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ventana tardía es peligrosa en cualquier caso.]]></a:t>
            </a:r>
          </a:p>
        </p:txBody>
      </p:sp>
      <p:sp>
        <p:nvSpPr>
          <p:cNvPr id="11" name=""/>
          <p:cNvSpPr txBox="1"/>
          <p:nvPr/>
        </p:nvSpPr>
        <p:spPr>
          <a:xfrm>
            <a:off x="666750" y="3076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aporta una pista, no una regla universal; hacen falta estudios más largos y diverso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hora exacta explica por sí sola el resultad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enar tarde es dañino para todas las personas por igual.]]></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cronobiología explica por qué la hora puede importar, pero no prueba que exista una hora óptima únic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término con su descrip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Ventana tempran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Ventana tardí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ronobiologí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dherenci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acerca a la hora de acostarse]]></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itmos de aproximadamente 24 hor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ostener el esquema en la vida rea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ermina varias horas antes de dormi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ventana se considera temprana o tardía por su posición respecto al ___, no por la hora del reloj. Los estudios comparativos son en su mayoría pequeños y de corta ___, y no permiten afirmar que una hora sea mejor para ___.]]></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el tipo de ventana o la razón por la que no hay una universal.]]></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empran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ardí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Universal no existe]]></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ermina varias horas antes de acostarse]]></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e acerca a la hora de dormi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mbia con el turno de trabaj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uede excluir la cena familiar]]></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uede facilitar acostarse con menos hambre]]></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epende del cronotipo y la medicación]]></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se convierte un hallazgo modesto en una receta universal.]]></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é mi hora de dormir y la comparé con mi última comida.]]></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é que los estudios son pequeños y de pocas semanas.]]></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Vi que mi cena familiar no cabe en una ventana temprana.]]></a:t>
            </a:r>
          </a:p>
        </p:txBody>
      </p:sp>
      <p:sp>
        <p:nvSpPr>
          <p:cNvPr id="12" name=""/>
          <p:cNvSpPr txBox="1"/>
          <p:nvPr/>
        </p:nvSpPr>
        <p:spPr>
          <a:xfrm>
            <a:off x="628650" y="3400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o un estudio mostró una diferencia pequeña, cenar temprano es obligatorio para todos.]]></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cidí probar dos semanas y observar sueño, hambre y digest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1-r01-oa04-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1-r01-oa04-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1-r01-oa04-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1-r01-oa04-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1-r01-oa04-ex0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1-r01-oa04-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1-r01-oa04-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1-r01-oa04-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Ubicas una ventana respecto al sueño y distingues lo que el estudio muestra de lo que no.]]></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ventanas y vuelve a clasificar tu última comida respecto a tu hora de dormi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a qué hora duermes y a qué hora comes por última vez. Cuenta las horas entre ambas. Después responde: si mover esa comida te obligara a renunciar a alguien con quien cenas, ¿seguiría pareciendo una buena ide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s ventan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5]]></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na tempr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rmina varias horas antes de dorm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na tar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cerca a la hora de acostar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onobiolog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tmos de unas 24 horas, no una rec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 frecu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udios pequeños y de pocos me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 univers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 depende del sueño y del 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s ventan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1-r01-oa04-ventanas-tempranas-y-tardias"/>
              </a:rPr>
              <a:t><![CDATA[Abrir el juego en el O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la hor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temprana a una ventan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la hor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erminar varias horas antes de la hora de dormir de esa persona. No es una hora fija: es una posición respecto al sueñ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la hor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porta la cronobiologí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la hor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cribe ritmos de aproximadamente veinticuatro horas que se sincronizan con la luz y los hábitos. Sugiere que la hora puede importar, pero no fija una hora óptima para todo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la hor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muestran los estudios comparativo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la hor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muestran superioridad clara de una ventana sobre otra, ni resultados a largo plazo, ni que la hora explique por sí sola el cambio. Suelen ser pequeños y de pocas semana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la hor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cena tardía importa a algunas persona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la hor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acostarse con el estómago lleno puede favorecer reflujo o sueño inquieto. Para otras no cambia nada, y dormir mal también altera el hambre del día siguient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la hor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la decisión sale de esta lecció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la hor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embarazo, lactancia, menos de 18 años, antecedentes de trastorno de la conducta alimentaria, diabetes tratada o medicación con horarios. Ahí se consulta antes de mover comida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ventana es temprana o tardía según su distancia al sueño, no según una hora fija. La cronobiología explica por qué la hora puede importar, pero no demuestra que exista una hora mejor para todos. Los estudios comparativos son modestos, pequeños y de corto plazo, y buena parte de lo observado se explica por comer menos o dormir distinto. Cenar tarde se cruza con el sueño y con la vida social, y ninguna de esas dos cosas se resuelve copiando el horario de otra persona. Prueba con criterios, mira el costo y decide sin convertir una hipótesis en obligació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H-TRE · NIH Research Matters, alimentación con ventana horaria (22-10-2024) · https://www.nih.gov/news-events/nih-research-matters/time-restricted-eating-metabolic-syndrome · consulta: 2026-10-25 · alcance: Alcance internacional. Ventanas de 8 a 10 horas con beneficios modestos a tres meses; no compara de forma concluyente ventanas tempranas y tardías ni demuestra superioridad de una hor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ficha informativa actualizada el 26-01-2026) · https://www.who.int/es/news-room/fact-sheets/detail/healthy-diet · consulta: 2026-10-25 · alcance: Alcance internacional. La base de la alimentación saludable son alimentos mínimamente procesados y no procesados; no fija horarios ni ventana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DDK-PESO · NIH/NIDDK, Weight Management · https://www.niddk.nih.gov/health-information/weight-management · consulta: 2026-10-25 · alcance: Alcance internacional (Estados Unidos). El peso se maneja a largo plazo con alimentación y actividad; no sustituye la valoración clínica ni indica una hora de comer.]]></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4-ventanas-tempranas-y-tardias"/>
              </a:rPr>
              <a:t><![CDATA[Ventanas tempranas y tardías: evidencia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GMS-RITMO · NIH/NIGMS, Circadian Rhythms (hoja informativa) · https://www.nigms.nih.gov/education/fact-sheets/Pages/circadian-rhythms · consulta: 2026-10-25 · alcance: Alcance internacional. Define los ritmos circadianos como cambios físicos, mentales y de conducta en un ciclo de 24 horas y señala la influencia de la luz; no fija horarios de comida.]]></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2026-10-26T06:02:10Z</dcterms:created>
  <dcterms:modified xsi:type="dcterms:W3CDTF">2026-10-26T06:02:10Z</dcterms:modified>
  <dc:title>Ventanas tempranas y tardías: evidencia y límites</dc:title>
  <dc:description>Presentación editable del OA «Ventanas tempranas y tardías: evidencia y límites». Enlace: https://saludyestetica.lumbre.lat/object/sye-c21-r01-oa04-ventanas-tempranas-y-tardias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