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3-doce-doce-catorce-diez-dieciseis-och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2:12, 14:10 y 16:8: qué significan y qué no»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een las proporciones»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relojes, la misma aritmética» (2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relojes, la misma aritmética» (3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relojes, la misma aritmética» (4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relojes, la misma aritmética» (5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a ventana de alimentación»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eer un esquem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proporción escrita a la ventana ubicada en tu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sas horas no garantizan»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adherencia mand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esquemas y un malenten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dicen las horas y lo que no dicen de ninguna man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no es una escaler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esquema sin convertirlo en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gunta qué número es cuá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opinar, aclara la convención: en este curso el primer número son las horas sin comer y el segundo la ventana. Si la otra persona lo usa al revés, no discutan resultados: primero pongan los números en el mismo orden. La mitad de los malentendidos sobre 16:8 empieza aqu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esquema sin convertirlo en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onlo en un reloj de 24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buja la línea del día y coloca la ventana con horas concretas. Verás qué comidas quedan dentro, cuáles fuera y qué actividades coinciden. Un esquema que en abstracto parece razonable puede dejar fuera el desayuno con tus hijos o la cena con tu familia; eso no es un detalle, es el esquem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esquema sin convertirlo en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uenta las ocasiones 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ntro de la ventana, ¿cuántas comidas caben y de qué tamaño? Si sólo cabe una comida grande, el esquema se parece más a una comida al día que a un patrón repartido, con sus propias dificultades. Si caben tres, la pregunta cambia: si son suficientes y variadas. La proporción no responde 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esquema sin convertirlo en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visa el contexto antes que la te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dicación y sus horarios, diabetes tratada, embarazo, lactancia, antecedentes de trastorno de la conducta alimentaria, enfermedad renal o hepática, turnos de trabajo. Cualquiera de esos elementos puede hacer que un esquema popular no sea adecuado para ti. No es una lista de prohibiciones: es una lista de conversaciones que van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esquema sin convertirlo en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fine qué observarías si lo prob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las horas: hambre, saciedad, energía, sueño, digestión, adherencia y, si el peso era el tema, el peso con la misma báscula y el mismo día. Escribe el criterio antes de empezar. Sin criterio, cualquier semana buena parece confirmación y cualquier semana mala parece falta de esfuer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 esquema sin convertirlo en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sin escal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ntener, ajustar o consultar; ninguna de las tres es ascender ni fracasar. Si el esquema funciona porque puedes comer bien y sostenerlo, no necesita más horas para «mejorar». Si no funciona, más horas no lo van a arreglar. La salida de la escalera es una decisión, no un nivel que se desbloqu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Nadia lee al rev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adia, nombre inventado, 29 años, comparte el desayuno con su hija a las 7:00 y toma una medicación diaria al despertar. Escucha que «16:8 es lo mejor» y cree que significa 16 horas de ventana y 8 sin comer. Con esa lectura, concluye que puede desayunar, comer y cenar con holgura y que el esquema es facilísimo. Nunca lo pone en un reloj.]]></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Nadia lee al rev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cambia al leer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aclarar la convención, Nadia entiende que 16:8 son 16 horas sin comer y una ventana de 8. Si elige 12:00 a 20:00, pierde el desayuno con su hija; si elige 8:00 a 16:00, pierde la cena. El esquema no era fácil: era otro. También recuerda que su medicación tiene un horario y que no debería moverlo por imitar a una compañ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Nadia lee al rev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adia no elige un esquema ese día. Decide poner las proporciones en el reloj antes de opinar, conservar el desayuno con su hija y consultar con quien indica su medicación si alguna vez considera cambiar sus horarios de comida. El caso no concluye que 16:8 sea malo ni bueno: muestra que una proporción mal leída puede parecer una solución y ser sólo un malenten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elegir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la proporción no hace por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14 horas sin comer y una ventana de 10 horas para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mer número son las horas sin comer y el segundo las de la ventana. Los dos suman 24. Leerlo al revés cambia por completo el esquema y las conclu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vención del curso: primer número = periodo sin comer; segundo = ventana de ali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3-doce-doce-catorce-diez-dieciseis-och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hay niveles; más horas no implican mejor resultado y pueden dificultar comer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proporciones no forman una escalera. Más horas significan menos tiempo para comer y más dificultad para algunas personas; el resultado depende de la suficiencia, la calidad y la adherencia, no d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existe un orden de esquemas que garantice más salud por má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3-doce-doce-catorce-diez-dieciseis-och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ura 8 horas; las 16 son el periodo sin comer. La confusión es frecuente y cambia todo el cálculo de hor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16 + 8 = 24: el primer número es el ayuno y el segundo la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3-doce-doce-catorce-diez-dieciseis-och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oporción describe tiempo disponible. Si dentro de la ventana se come lo mismo o peor, las horas no producen el cambio que se les atrib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orario, cantidad y calidad son variables distintas; la proporción sólo describe la prim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3-doce-doce-catorce-diez-dieciseis-och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2:12 → 12 horas sin comer y 12 de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14:10 → 14 horas sin comer y 10 de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16:8 → 16 horas sin comer y 8 de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18:6 → 18 horas sin comer y 6 de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odos suman 24; el primer número siempre es el periodo sin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3-doce-doce-catorce-diez-dieciseis-och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er · ventana · conv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eer bien exige identificar el periodo sin comer, la ventana y la convención que usa quien escribe. Sin esos tres datos, la proporción no signific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uma de ambos números debe dar 24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3-doce-doce-catorce-diez-dieciseis-och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16 horas sin comer y 8 de ventana → Lo que sign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Bajar de peso automáticamente → Lo que no garant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mbarazo o lactancia → Requier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ventana se ubica en horas reales del día → Lo que sign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er superior a 12:12 → Lo que no garant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iabetes tratada con medicación → Requier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afirmación pertenece a un plano distinto: definición, límite o decisión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3-doce-doce-catorce-diez-dieciseis-och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aguanto 16 horas, voy a pasar a 20 para avanzar más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guantar más horas no es avanzar: es un esquema más restrictivo, con menos tiempo para comer y más riesgo de no cubrir lo necesario. La línea 2, en cambio, revisa el contexto clí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ás horas no equivalen a más progreso; el progreso se mide con suficiencia, calidad y ad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3-doce-doce-catorce-diez-dieciseis-och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qué esquema te llamó más la atención y por qué. Después ponlo en tu reloj real: ¿qué comida quedaría fuera y qué harías con ella? Si la respuesta te incomoda, eso ya es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s propor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s propor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lee 16: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16 horas sin comer y una ventana de 8 horas para comer. Los dos números suman 24. Si alguien lo escribe al revés, aclara la convención antes de discu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ventana de ali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ranja del día donde se concentran las comidas y las bebidas con energía. No es una comida ni un permiso: es el tiempo disponible, y dentro deben caber comida suficiente y vari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garantizan la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i déficit, ni calidad, ni un interruptor biológico a cierta hora, ni superioridad frente a otros esquemas. Sólo describen cuánto tiempo hay para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adherencia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esquema que no se sostiene no se puede evaluar. Las diferencias entre esquemas suelen ser pequeñas, y abandonar cambia el resultado más que la proporción ele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16:8 no es «nivel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existe una escalera de esquemas. Más horas significan menos tiempo para comer, no más salud. Llamarlo nivel convierte dificultad en supuesto pro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3-doce-doce-catorce-diez-dieciseis-och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2918" r:id="rId1"/>
    <p:sldLayoutId id="2482012919" r:id="rId2"/>
    <p:sldLayoutId id="2482012920" r:id="rId3"/>
    <p:sldLayoutId id="248201292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e3d47c15c26638456493f81429e2a69e02ea3b8393fed021.jpg"/>
  <Relationship Id="rId3" Type="http://schemas.openxmlformats.org/officeDocument/2006/relationships/hyperlink" Target="https://saludyestetica.lumbre.lat/object/sye-c21-r01-oa03-doce-doce-catorce-diez-dieciseis-och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1-r01-oa03-doce-doce-catorce-diez-dieciseis-ocho" TargetMode="External"/>
  <Relationship Id="rId4" Type="http://schemas.openxmlformats.org/officeDocument/2006/relationships/hyperlink" Target="https://saludyestetica.lumbre.lat/object/sye-c21-r01-oa03-doce-doce-catorce-diez-dieciseis-och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1-r01-oa03-doce-doce-catorce-diez-dieciseis-ocho" TargetMode="External"/>
  <Relationship Id="rId4" Type="http://schemas.openxmlformats.org/officeDocument/2006/relationships/hyperlink" Target="https://saludyestetica.lumbre.lat/object/sye-c21-r01-oa03-doce-doce-catorce-diez-dieciseis-ocho"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1-r01-oa03-doce-doce-catorce-diez-dieciseis-ocho" TargetMode="External"/>
  <Relationship Id="rId4" Type="http://schemas.openxmlformats.org/officeDocument/2006/relationships/hyperlink" Target="https://saludyestetica.lumbre.lat/object/sye-c21-r01-oa03-doce-doce-catorce-diez-dieciseis-ocho"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hyperlink" Target="https://saludyestetica.lumbre.lat/object/sye-c21-r01-oa03-doce-doce-catorce-diez-dieciseis-ocho"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3-doce-doce-catorce-diez-dieciseis-ocho"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12:12,]]></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14:10]]></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16:8:]]></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gnific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1-r01-oa03-doce-doce-catorce-diez-dieciseis-och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correctamente las proporciones de un esquema de ayuno, ubicarlas en un reloj real y distinguir lo que esas horas describen de lo que no garantizan, sin tratarlas como niveles ni como recomendación.]]></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Explica cómo se leen 12:12, 14:10 y 16:8, qué es una ventana de alimentación, qué no aseguran esas horas y por qué la adherencia pesa más que subir de esquema. Sin retos ni ayunos prolongad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16:8 · ventana de alimentación · ayuno intermitente · adherencia · adul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2:12, 14:10 y 16:8: qué significan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quieren entender qué significan las proporciones de los esquemas de ayuno más citados. El OA describe y compara; no recomienda 16:8 ni ningún otro esquema, y no indica cómo ayunar. No habilita para ejercer ninguna profesión sanitaria.]]></a:t>
            </a:r>
          </a:p>
        </p:txBody>
      </p:sp>
      <p:sp>
        <p:nvSpPr>
          <p:cNvPr id="11"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sala de espera de un gimnasio, cuatro personas comparan sus esquemas. Una dice que hace 12:12, otra que 14:10, otra que 16:8. La cuarta cuenta que pasó de 16:8 a 18:6 y pregunta si ya puede ir por 20:4, porque siente que «subió de niv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2:12, 14:10 y 16:8: qué significan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ha puesto las horas en un reloj ni ha dicho qué come dentro de su ventana. La conversación trata las proporciones como si fueran grados de una escalera: más horas, más avance. Esta lección no va a decirte cuál esquema elegir ni cuántas horas hacer; el curso no recomienda el ayuno.]]></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 a enseñarte a leer qué dicen esos números, qué no dicen y por qué la idea de nivel es un invento que conviene reconocer a tiemp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n las propor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quema como 16:8 se lee con una regla sencilla: el primer número son las horas sin comer y el segundo son las horas de la ventana de alimentación. Así, 16:8 significa 16 horas sin ingerir energía y una ventana de 8 horas para comer; 14:10 significa 14 y 10; 12:12 reparte el día en partes iguales. Los dos números suman 24, y esa suma es la primera comprobación de que se está leyendo bien. Si la suma no da 24, no es un esquema de ventana diaria: puede ser un error de escritura o una proporción de otro tipo. Antes de discutir beneficios, verifica la aritmétic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n las propor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trampa de convención: algunas personas escriben la proporción al revés, con la ventana primero. Por eso conviene preguntar «¿cuál es la ventana?» en lugar de suponer. Si alguien dice 8:16 y asegura que come durante 16 horas, probablemente está usando la otra convención. En este curso el primer número siempre es el periodo sin comer. Sin esa aclaración, dos personas pueden discutir durante media hora sobre esquemas que en realidad no entienden igual. La pregunta toma diez segundos y ahorra discusiones enter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relojes, la misma aritmétic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sto en horas reales, 16:8 con ventana de 12:00 a 20:00 significa que la última comida entra antes de las ocho de la noche y la primera del día siguiente, después del mediodía. Un 14:10 con ventana de 8:00 a 18:00 mueve la franja hacia la mañana y deja la noche fuera. Un 12:12 con ventana de 7:00 a 19:00 reparte el día en dos mitades y conserva desayuno y cena temprana. Son ejemplos para leer, no sugerencias: la ubicación de la ventana cambia el esquema aunque las horas sean las mismas. Por eso el mismo número puede describir dos formas de comer que no se parec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relojes, la misma aritmétic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es la parte que la conversación suele saltarse. «Hago 16:8» no dice si la persona desayuna o no, si cena con su familia, si trabaja de noche o si su ventana cae en las peores horas de su día. Dos personas con el mismo 16:8 pueden tener experiencias opuestas porque lo ubicaron distinto. La proporción describe una duración; el reloj describe la vida. La lección siguiente trabaja justamente la diferencia entre ventanas tempranas y tardías. Cuando alguien comparte su esquema, lo primero que suele faltar en la conversación es el relo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relojes, la misma aritmétic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scrib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e leen las proporciones y qué información aportan. No recomienda 16:8 ni ningún otro esquema, no indica cómo ayunar y no sustituye una consulta. Sirve para entender una conversación y para no confundir dificultad con progre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relojes, la misma aritmétic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horas no son un aval de seguridad]]></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mbarazo, lactancia, menores de 18 años, antecedentes de trastorno de la conducta alimentaria, diabetes tratada, enfermedad renal o hepática y medicación con horarios exigen consulta antes de mover las comidas. Que un esquema sea popular no lo hace adecuado para tu ca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relojes, la misma aritmétic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reloj]]></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opinar sobre un esquema, ponlo en horas reales y cuenta qué comidas quedan dentro y cuáles fuera. La mitad de las discusiones sobre 16:8 se resuelven cuando alguien dibuja la ventana sobre su propio dí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a ventana de aliment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ana de alimentación es la franja del día en la que se concentran las comidas y las bebidas con energía. No es una comida ni un permiso para comer sin medida: es el tiempo disponible. Dentro caben dos, tres o más ocasiones de comer, según la persona y el esquema. Fuera de la ventana no se ingiere energía, y lo que se bebe en ese periodo es una decisión individual que depende del contexto clínico; esta lección no fija una regla. Una bebida con energía dentro de lo que se consideraba ayuno cambia el esquema, aunque no se le llame comi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a ventana de aliment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nder la ventana como un espacio, y no como una prueba de resistencia, cambia las preguntas. En lugar de «¿cuánto aguanto?», la pregunta útil es «¿qué cabe en esas horas y me alcanza?». Si en la ventana no caben comida suficiente, variedad y los horarios de la medicación, el problema no se resuelve con más disciplina: se resuelve revisando el esquema o consultando. La ventana es una condición del día, no una medida de carácter. Una ventana que sólo funciona en teoría es una ventana que todavía no se ha probado en tu vi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a ventana de alimentación]]></a:t>
            </a:r>
          </a:p>
        </p:txBody>
      </p:sp>
      <p:pic>
        <p:nvPicPr>
          <p:cNvPr id="3" name="" descr="Leer un esquema en cuatro pasos">
            <a:hlinkClick r:id="rId3" tooltip="Leer un esquema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proporción escrita a la ventana ubicada en tu d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3-doce-doce-catorce-diez-dieciseis-och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as horas no garantiz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proporción garantiza por sí sola un déficit de energía. Se puede hacer 16:8 y comer lo mismo o más que antes, sobre todo si la ventana se vive con hambre acumulada. Tampoco garantiza calidad: una ventana de ocho horas rellena de ultraprocesados sigue siendo un patrón pobre. Y no enciende un interruptor biológico a una hora exacta: la autofagia no tiene una hora universal de activación ni beneficios clínicos humanos demostrados, y la cetosis depende de la cantidad y el tipo de alimentos, no sólo del relo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as horas no garantiz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describen las horas es dificultad y número de ocasiones para comer. A menor ventana, más difícil resulta cubrir lo necesario para algunas personas y más fácil resulta comer menos para otras. Esa es toda la información que la proporción aporta. Cualquier otra promesa —superioridad, limpieza, resultado garantizado— viene de quien la vende, no del esquema. Por eso, cuando escuches una promesa ligada a una proporción, separa lo que es aritmética de lo que es publicidad: la aritmética se comprueba en un reloj; la publicidad no se comprueba en ningún la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as horas no garantiz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rededor de los esquemas y qué conviene revisar. La última columna orienta la decisión; no indica un horario ni un esque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647950"/>
                <a:gridCol w="2038350"/>
                <a:gridCol w="3429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detr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é que 16:8 es el «nivel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jerarquía que no ex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niveles: hay horarios con distinta dificultad y distintos riesg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pasar de 16:8 a 18:6 porque ya me acostumbr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horas no es más prog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ne qué esperas mejorar y con qué lo vas a m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mplo 16:8, pero ceno ultraproce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rio sin c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entana no mejora el contenido de lo que e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647950"/>
                <a:gridCol w="2038350"/>
                <a:gridCol w="3429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detr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diabetes tratada y quiero empezar 14: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clínico y horarios de med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antes: el tratamiento manda sobre el esqu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mi casa cenan a las 21 y mi ventana cierra a las 1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oque con la vid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dherencia se decide ahí, no en la te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hacer un reto de 30 días de 20: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o y restricción fue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e curso no propone retos ni ayunos prolong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dherencia man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se comparan esquemas, las diferencias de resultado suelen ser pequeñas y la adherencia explica buena parte de lo que se observa. Un ensayo con ventanas de 8 a 10 horas encontró beneficios modestos a los tres meses; no es un efecto espectacular ni permanente, y muchas personas abandonan antes de ese plazo. Un esquema que no se puede sostener no se puede evaluar: se convierte en un episodio del que sólo queda el recuerdo del hambre. Los ensayos suelen medir pocos meses, y eso también es parte de lo que no se sabe: el largo plazo sigue siendo una pregunta abier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dherencia man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dherencia no es un rasgo moral, es un ajuste entre el esquema y la vida: trabajo, traslados, cenas familiares, viajes, turnos, medicación. Por eso dos personas con el mismo 16:8 obtienen experiencias distintas. Si el esquema exige pelearse con la cena de tu casa todas las noches, el costo se paga en algún lado: en el sueño, en el ánimo o en la comida que se compensa a escondidas. Ningún esquema compensa un entorno que no lo acomoda; si tu vida cambia cada semana, el esquema tendrá que cambiar con ella o romper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dherencia manda]]></a:t>
            </a:r>
          </a:p>
        </p:txBody>
      </p:sp>
      <p:pic>
        <p:nvPicPr>
          <p:cNvPr id="3" name="" descr="Tres esquemas y un malentendido">
            <a:hlinkClick r:id="rId3" tooltip="Tres esquemas y un malentendid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dicen las horas y lo que no dicen de ninguna mane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3-doce-doce-catorce-diez-dieciseis-ocho"/>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es una escale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dea de que 12:12 es el nivel uno, 14:10 el dos y 16:8 el tres es una metáfora comercial, no una descripción de la evidencia. No existe un orden de esquemas que garantice más salud por más horas. Pasar de 16:8 a 18:6 no es ascender: es cambiar un esquema por otro con menos tiempo para comer, más dificultad para cubrir lo necesario y, en algunas personas, más riesgo. Llamarlo progreso confunde esfuerzo con resultado. La dificultad puede ser una señal de que el esquema no encaja, no una medalla que se gana con más hor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es una escale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greso, si se quiere usar la palabra, se mide con otras cosas: si comes suficiente y variado, si duermes y te mueves, si el esquema se sostiene sin deteriorar tu vida social, si no aparecen señales de alarma. Esas medidas no suben con las horas. Y cuando alguien propone un reto de más días o más horas como prueba de superación, conviene recordar que este curso no propone retos ni ayunos prolongados: esos casos requieren supervisión y quedan fuera de lo que una lección puede acompañar. Un reto no es evidencia, y la superación personal no es un indicador de salu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no es una escalera · Procedimiento: leer un esquema sin convertirlo en met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qué número es cuál]]></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opinar, aclara la convención: en este curso el primer número son las horas sin comer y el segundo la ventana. Si la otra persona lo usa al revés, no discutan resultados: primero pongan los números en el mismo orden. La mitad de los malentendidos sobre 16:8 empieza aquí.]]></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no es una escalera · Procedimiento: leer un esquema sin convertirlo en met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lo en un reloj de 24 hora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buja la línea del día y coloca la ventana con horas concretas. Verás qué comidas quedan dentro, cuáles fuera y qué actividades coinciden. Un esquema que en abstracto parece razonable puede dejar fuera el desayuno con tus hijos o la cena con tu familia; eso no es un detalle, es el esquema re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no es una escalera · Procedimiento: leer un esquema sin convertirlo en met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nta las ocasiones de come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ro de la ventana, ¿cuántas comidas caben y de qué tamaño? Si sólo cabe una comida grande, el esquema se parece más a una comida al día que a un patrón repartido, con sus propias dificultades. Si caben tres, la pregunta cambia: si son suficientes y variadas. La proporción no responde e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no es una escalera · Procedimiento: leer un esquema sin convertirlo en met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contexto antes que la teorí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cación y sus horarios, diabetes tratada, embarazo, lactancia, antecedentes de trastorno de la conducta alimentaria, enfermedad renal o hepática, turnos de trabajo. Cualquiera de esos elementos puede hacer que un esquema popular no sea adecuado para ti. No es una lista de prohibiciones: es una lista de conversaciones que van ant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no es una escalera · Procedimiento: leer un esquema sin convertirlo en met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qué observarías si lo probara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as horas: hambre, saciedad, energía, sueño, digestión, adherencia y, si el peso era el tema, el peso con la misma báscula y el mismo día. Escribe el criterio antes de empezar. Sin criterio, cualquier semana buena parece confirmación y cualquier semana mala parece falta de esfuerz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no es una escalera · Procedimiento: leer un esquema sin convertirlo en met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sin escale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ener, ajustar o consultar; ninguna de las tres es ascender ni fracasar. Si el esquema funciona porque puedes comer bien y sostenerlo, no necesita más horas para «mejorar». Si no funciona, más horas no lo van a arreglar. La salida de la escalera es una decisión, no un nivel que se desbloque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es una escalera · Caso trabajado: Nadia lee al revés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adia, nombre inventado, 29 años, comparte el desayuno con su hija a las 7:00 y toma una medicación diaria al despertar. Escucha que «16:8 es lo mejor» y cree que significa 16 horas de ventana y 8 sin comer. Con esa lectura, concluye que puede desayunar, comer y cenar con holgura y que el esquema es facilísimo. Nunca lo pone en un reloj.]]></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es una escalera · Caso trabajado: Nadia lee al revés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cambia al leer bie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clarar la convención, Nadia entiende que 16:8 son 16 horas sin comer y una ventana de 8. Si elige 12:00 a 20:00, pierde el desayuno con su hija; si elige 8:00 a 16:00, pierde la cena. El esquema no era fácil: era otro. También recuerda que su medicación tiene un horario y que no debería moverlo por imitar a una compañe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es una escalera · Caso trabajado: Nadia lee al revés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 que qued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a no elige un esquema ese día. Decide poner las proporciones en el reloj antes de opinar, conservar el desayuno con su hija y consultar con quien indica su medicación si alguna vez considera cambiar sus horarios de comida. El caso no concluye que 16:8 sea malo ni bueno: muestra que una proporción mal leída puede parecer una solución y ser sólo un malentendi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es una escalera]]></a:t>
            </a:r>
          </a:p>
        </p:txBody>
      </p:sp>
      <p:pic>
        <p:nvPicPr>
          <p:cNvPr id="3" name="" descr="Antes de elegir horas">
            <a:hlinkClick r:id="rId3" tooltip="Antes de elegir hora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la proporción no hace por ti.]]></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3-doce-doce-catorce-diez-dieciseis-ocho"/>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la proporción al revés. Creer que 16:8 son 16 horas de comida y 8 de ayuno cambia por completo el esquema y las conclusiones. La convención se aclara antes de discutir resultados, no despué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las horas como niveles. Pasar de 12:12 a 16:8 no es ascender. Es cambiar un esquema por otro con menos tiempo para comer. Llamarlo progreso confunde esfuerzo con beneficio y empuja a más restricción sin pregun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la ventana sin mirar el reloj real. Un esquema que suena razonable puede excluir la comida que compartes con tu familia o caer en tus peores horas de trabajo. La ventana se decide sobre el día real, no sobre el papel.]]></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ventana como permiso para compensar. Concentrar todas las comidas en menos horas no autoriza a llenarlas de cualquier cosa. La calidad sigue contando dentro de la ventana, y compensar el hambre acumulada es frecuen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abes cuál número es la ventana, todavía no entiendes el esquema: aclara la convención antes de opin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presenta las horas como niveles, pide la evidencia y compárala con otras formas de comer men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squema te obliga a comer menos de lo que necesitas o peor, las horas no lo justifican.]]></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medicación con horarios, diabetes tratada, embarazo, lactancia o antecedentes de trastorno alimentario, la decisión pasa por consul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ecesitas un reto para sostenerlo, el problema no es tu fuerza de voluntad: es el diseño del esquem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adoptes 16:8 ni esquemas con ventanas más cortas por tu cuenta si estás embarazada o lactando, si tienes menos de 18 años, si hay antecedentes de trastorno de la conducta alimentaria, diabetes tratada, enfermedad renal o hepática, o medicación que exige horari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terrumpe y consulta si aparecen mareos, desmayos, debilidad intensa, atracones, culpa persistente, obsesión con las horas o una pérdida de peso rápida que no buscabas.]]></a:t>
            </a:r>
          </a:p>
        </p:txBody>
      </p:sp>
      <p:sp>
        <p:nvSpPr>
          <p:cNvPr id="10" name=""/>
          <p:cNvSpPr txBox="1"/>
          <p:nvPr/>
        </p:nvSpPr>
        <p:spPr>
          <a:xfrm>
            <a:off x="685800" y="21621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ayunos de 24 horas o más y los retos de varios días quedan fuera de este curso y requieren supervisión profesional; esta lección no enseña a realizarlos. Ante un desmayo o un deterioro rápido, se acude al servicio de emergenci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ignifica un esquema de 14:10?]]></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4 horas de ventana para comer y 10 sin comer.]]></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14 horas sin comer y una ventana de 10 horas para comer.]]></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14 comidas a la semana y 10 ayunos.]]></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debe comer cada 14 horas durante 10 dí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pasó de 16:8 a 18:6 y dice que «subió de nivel». ¿Qué respuesta es corre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í, cada dos horas más es un nivel superior de salud.]]></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hay niveles; más horas no implican mejor resultado y pueden dificultar comer suficient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bería pasar directamente a 20:4 para completar el nivel.]]></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nivel depende del peso que haya baja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esquema 16:8, la ventana de alimentación dura 16 hora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horas de un esquema no garantizan por sí solas comer menos ni comer mej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squema con su lectura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12:12]]></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14:10]]></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16:8]]></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18:6]]></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4 horas sin comer y 10 de ventan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16 horas sin comer y 8 de venta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18 horas sin comer y 6 de venta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12 horas sin comer y 12 de venta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16:8, el primer número indica las horas sin ___ y el segundo las horas de ___. Si un esquema no suma 24, conviene revisar la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signific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no garantiz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quiere consu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16 horas sin comer y 8 de ventan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ajar de peso automáticament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mbarazo o lacta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ventana se ubica en horas reales del dí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r superior a 12:12]]></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iabetes tratada con medicación]]></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confunde dificultad con progres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use mi ventana en horas reales y vi qué comidas quedaban fuer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é si mi medicación exige un horario fij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aguanto 16 horas, voy a pasar a 20 para avanzar más rápid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é hambre y sueño durante dos semanas.]]></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í consultar antes de cambiar nada má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1-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1-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1-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1-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1-r01-oa03-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1-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1-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1-r01-oa03-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ees las proporciones, las ubicas en un reloj y no las confundes con niveles.]]></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tres esquemas y vuelve a poner cada proporción en un reloj de 24 hor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qué esquema te llamó más la atención y por qué. Después ponlo en tu reloj real: ¿qué comida quedaría fuera y qué harías con ella? Si la respuesta te incomoda, eso ya es información.]]></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propor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14675"/>
                <a:gridCol w="5000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 horas sin comer y 12 de vent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 horas sin comer y 10 de vent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6: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6 horas sin comer y 8 de vent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 de ali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nja del día en la que se co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áfora comercial que la evidencia no sos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proporcion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1-r01-oa03-doce-doce-catorce-diez-dieciseis-ocho"/>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confundi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lee 16: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confundi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16 horas sin comer y una ventana de 8 horas para comer. Los dos números suman 24. Si alguien lo escribe al revés, aclara la convención antes de discuti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confundi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ventana de aliment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confundi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ranja del día donde se concentran las comidas y las bebidas con energía. No es una comida ni un permiso: es el tiempo disponible, y dentro deben caber comida suficiente y varia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confundi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garantizan las hor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confundi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i déficit, ni calidad, ni un interruptor biológico a cierta hora, ni superioridad frente a otros esquemas. Sólo describen cuánto tiempo hay para com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confundi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adherencia mand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confundi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esquema que no se sostiene no se puede evaluar. Las diferencias entre esquemas suelen ser pequeñas, y abandonar cambia el resultado más que la proporción elegid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confundi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16:8 no es «nivel 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sin confundi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existe una escalera de esquemas. Más horas significan menos tiempo para comer, no más salud. Llamarlo nivel convierte dificultad en supuesto progres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2:12, 14:10 y 16:8 son formas de describir cuánto tiempo hay para comer y cuánto sin comer. Se leen con una regla simple, se ubican en un reloj real y no forman una escalera. Ninguna proporción garantiza déficit, calidad ni un interruptor biológico a cierta hora; lo que describe es tiempo disponible. La adherencia, la suficiencia y la calidad pesan más que subir de esquema. Si alguien te vende las horas como niveles, ya tienes la primera señal para detenerte y pregunt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ficha informativa actualizada el 26-01-2026) · https://www.who.int/es/news-room/fact-sheets/detail/healthy-diet · consulta: 2026-10-25 · alcance: Alcance internacional. Base de la alimentación saludable; no es una norma mexicana ni una prescripción individu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H-TRE · NIH Research Matters, alimentación con ventana horaria (22-10-2024) · https://www.nih.gov/news-events/nih-research-matters/time-restricted-eating-metabolic-syndrome · consulta: 2026-10-25 · alcance: Alcance internacional. Ventanas de 8 a 10 horas con beneficios modestos a tres meses; no demuestra superioridad de un esquema sobre otr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3-doce-doce-catorce-diez-dieciseis-ocho"/>
              </a:rPr>
              <a:t><![CDATA[12:12, 14:10 y 16:8: qué significan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stados Unidos). Manejo del peso a largo plazo con alimentación y actividad; no sustituye la valoración clínica.]]></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2026-10-26T06:37:25Z</dcterms:created>
  <dcterms:modified xsi:type="dcterms:W3CDTF">2026-10-26T06:37:25Z</dcterms:modified>
  <dc:title>12:12, 14:10 y 16:8: qué significan y qué no</dc:title>
  <dc:description>Presentación editable del OA «12:12, 14:10 y 16:8: qué significan y qué no». Enlace: https://saludyestetica.lumbre.lat/object/sye-c21-r01-oa03-doce-doce-catorce-diez-dieciseis-ocho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