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2-horario-restriccion-y-calida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orario de alimentación, restricción energética y calidad: tres cosas distintas»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variables que suelen viajar juntas»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over el horario no es comer menos»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over el horario no es comer menos»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over el horario no es comer menos»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over el horario no es comer menos»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er menos no es comer bien»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parar las variables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mbrar, medir, buscar lo que también cambió y concluir con hones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lidad no se suspende dentro de la ventan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mezclan: tres casos y una matriz»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mueve cada variable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piezas del mismo cambio, con límites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la variable equivocada lleva a decisiones malas»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 cambio sin engañ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Nombra la variable que vas a mo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orario, cantidad o calidad. Elige una y escríbela con precisión: «cenar antes de las siete», «servir una porción menos», «cambiar el postre por fruta». Si la frase tiene tres cambios, todavía no es una variable: es un plan completo y no se podrá evaluar por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 cambio sin engañ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Define el indicador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iene que corresponder a la variable y a tu pregunta. Para el horario: a qué hora cenas, cuántas veces picas de noche, cómo duermes. Para la cantidad: hambre entre comidas, saciedad, ropa. Para la calidad: variedad de alimentos, presencia de ultraprocesados. El peso puede ser un indicador, pero no el único ni el más ráp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 cambio sin engañ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ambia una sola cosa y d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efectos de un cambio de horario o de calidad no se ven en dos días. Elige un periodo que puedas cumplir y no lo modifiques a mitad. Si cambias todo a la vez porque «así es más fácil», acepta desde el principio que el resultado será una mezcla y no una prueba d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 cambio sin engañ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Registra con la misma brevedad todos l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datos por día bastan: qué comiste en la comida principal, a qué hora y cómo te sentiste después. El registro no necesita ser perfecto ni medir cada gramo; necesita ser comparable. Un cuaderno con fecha y una línea por día vale más que una aplicación llena de datos que abandonas en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 cambio sin engañ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visa qué más cambió en la misma tempo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eño, actividad, estrés, bebidas, medicación, viajes, turnos. Cualquiera de esos factores puede explicar parte del resultado. No se trata de encontrar un culpable, sino de no darle todo el mérito a la variable que elegiste. Si dos cosas cambiaron juntas, dilo: la conclusión es una mezc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 cambio sin engañ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con tres salidas po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ntener, ajustar o consultar. Mantener si el cambio se sostiene y te hace bien; ajustar si el problema era de calidad o de adherencia; consultar si hay una condición clínica, medicación con horarios o señales que no deberías manejar sola. Ninguna de las tres salidas es un fra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onclusión de Roge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ogelio, nombre inventado, 45 años, adelantó la cena de las 21:00 a las 18:30 durante un mes. Bajó tres kilos y duerme mejor. En la comida familiar concluye que «la cena temprana es el secreto» y recomienda el horario a todos. Su hermana redujo porciones sin cambiar horarios y bajó casi lo mismo; él no lo toma en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onclusión de Roge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el registro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revisar su cuaderno, Rogelio ve dos cambios que no había nombrado: dejó la cerveza de la noche y el picoteo frente a la televisión. La cantidad total bajó y la calidad mejoró. El horario también cambió, y es probable que haya ayudado a dormir, pero no puede cargar con todo el resultado. Su hermana, sin tocar el horario, obtuvo una pérdida parecida: eso apunta a la cantidad como factor comú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onclusión de Roge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decisión qu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gelio conserva la cena temprana porque le mejora el sueño y le ordena la noche, y deja de presentarla como la causa única de la pérdida de peso. También deja de comparar su resultado con el de su hermana como si fueran dos métodos en competencia. La lección no elige por él: le da un vocabulario para describir qué cambió y qué no, y para no vender una conclusión que no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oncluir que algo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preguntas que separan el mérito de la casu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horario; la cantidad y la calidad pueden cambiar 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over el horario es una intervención sobre el cuándo. La cantidad y la calidad sólo cambian si además se modifican las porciones o los alimentos; el gasto no se deduce de la hora de la 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orario, cantidad y calidad son variables distintas y pueden moverse por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2-horario-restriccion-y-calida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cantidad; la calidad no necesari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ay una reducción de energía, pero el tipo de alimentos sigue siendo pobre. La cantidad mejoró y la calidad no. Confundir ambas hace que se atribuya al patrón un beneficio que no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stricción energética y calidad nutricional son dimensiones distintas de la ali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2-horario-restriccion-y-calida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puede comer menos y elegir peor: menos cantidad de ultraprocesados sigue siendo un patrón de mala calidad. La reducción de energía no mejora por sí sola la variedad ni la suficiencia de nutr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ntidad y calidad son variables independientes; una no arrastra a l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2-horario-restriccion-y-calida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horas no cambian el contenido. Un esquema de 16:8 con alimentos pobres sigue siendo un patrón pobre; la ventana no filtra lo que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lidad es una propiedad del patrón completo, no de la franja hor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2-horario-restriccion-y-calida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orario → ¿Cuándo co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ntidad → ¿Cuánta energía consu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lidad → ¿Qué alimentos componen mi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dherencia → ¿Cuánto tiempo puedo sosten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variable tiene su propio indicador y su propio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2-horario-restriccion-y-calida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orario · ca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orario es una variable de tiempo; la calidad determina si la cantidad reducida sigue cubriendo lo necesario. Sin calidad, la restricción deja hue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ducción de energía sin variedad ni suficiencia compromete la cobertura de nutr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2-horario-restriccion-y-calida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enar a las siete en lugar de las nueve →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ervir una porción más pequeña →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ambiar el postre por fruta →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uprimir el desayuno →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No repetir el plato →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mprar verdura para la semana →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brar la variable evita atribuir a una el resultado de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2-horario-restriccion-y-calida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Bajé tres kilos, así que la cena temprana fue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3 le da todo el mérito al horario aunque la persona también cambió bebidas y picoteo. La línea 4, con un resultado parecido sin cambiar horarios, refuerza que la cantidad fue el factor comú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ndo varias variables cambian a la vez, la conclusión honesta es una mezc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2-horario-restriccion-y-calida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el último cambio de alimentación que hiciste. Escribe qué variable moviste de verdad, no la que querías mover. Después anota qué otra cosa cambió al mismo tiempo y que nunca cont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s tres vari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s tres vari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Mover la cena cambia la cantidad de ener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or sí solo. Cambia la hora y puede cambiar el hambre nocturna o el picoteo, pero si se come lo mismo, la energía total es la misma. La cadena hay que verificarla, no supon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comer menos no es comer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cantidad y la calidad son dimensiones distintas. Se puede reducir la energía y elegir alimentos pobres, con carencias y hambre. La variedad y la suficiencia no vienen incluidas en la re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un resultado sea una mezc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cambiaron varias variables a la vez y no se puede saber cuánto aportó cada una. Se reconoce, se describe y se decide con la información disponible, sin inventar una causa ú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dicador corresponde a la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variedad del patrón, el grado de procesamiento de los alimentos y la presencia de comida real en la compra y en la cocina. El peso no mide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vita atribuir el resultado a la variable equiv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mbiando una sola cosa, definiendo el indicador antes de empezar, registrando con constancia y revisando qué más cambió en el mismo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2-horario-restriccion-y-calida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4726" r:id="rId1"/>
    <p:sldLayoutId id="2482014727" r:id="rId2"/>
    <p:sldLayoutId id="2482014728" r:id="rId3"/>
    <p:sldLayoutId id="248201472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9f00079e3a83facd18d8b77469fe4f730fbfd8a8c5f34061.jpg"/>
  <Relationship Id="rId3" Type="http://schemas.openxmlformats.org/officeDocument/2006/relationships/hyperlink" Target="https://saludyestetica.lumbre.lat/object/sye-c21-r01-oa02-horario-restriccion-y-calidad"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9f00079e3a83facd18d8b77469fe4f730fbfd8a8c5f34062.jpg"/>
  <Relationship Id="rId3" Type="http://schemas.openxmlformats.org/officeDocument/2006/relationships/hyperlink" Target="https://saludyestetica.lumbre.lat/object/sye-c21-r01-oa02-horario-restriccion-y-calidad"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3.jpg"/>
  <Relationship Id="rId3" Type="http://schemas.openxmlformats.org/officeDocument/2006/relationships/hyperlink" Target="https://saludyestetica.lumbre.lat/object/sye-c21-r01-oa02-horario-restriccion-y-calidad" TargetMode="External"/>
  <Relationship Id="rId4" Type="http://schemas.openxmlformats.org/officeDocument/2006/relationships/hyperlink" Target="https://saludyestetica.lumbre.lat/object/sye-c21-r01-oa02-horario-restriccion-y-calidad"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21-r01-oa02-horario-restriccion-y-calidad" TargetMode="External"/>
  <Relationship Id="rId4" Type="http://schemas.openxmlformats.org/officeDocument/2006/relationships/hyperlink" Target="https://saludyestetica.lumbre.lat/object/sye-c21-r01-oa02-horario-restriccion-y-calidad"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21-r01-oa02-horario-restriccion-y-calidad" TargetMode="External"/>
  <Relationship Id="rId4" Type="http://schemas.openxmlformats.org/officeDocument/2006/relationships/hyperlink" Target="https://saludyestetica.lumbre.lat/object/sye-c21-r01-oa02-horario-restriccion-y-calidad"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hyperlink" Target="https://saludyestetica.lumbre.lat/object/sye-c21-r01-oa02-horario-restriccion-y-calidad"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2-horario-restriccion-y-calidad"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orar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liment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tric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ergétic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s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1-r01-oa02-horario-restriccion-y-calidad"/>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stint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1-r01-oa02-horario-restriccion-y-calidad"/>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en un caso concreto si lo que cambió fue el horario, la cantidad de energía o la calidad de la alimentación, y decidir qué observar antes de atribuir un resultado a la variable equivocad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Separa tres variables que suelen moverse juntas: cuándo se come, cuánta energía se consume y qué alimentos componen el patrón. Explica cómo se mezclan y por qué confundirlas lleva a conclusiones y decisiones equivoc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horario de comidas · restricción energética · calidad de la dieta · evidencia · adult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orario de alimentación, restricción energética y calidad: tres cosas disti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ya conocen la diferencia entre ayuno y restricción energética o quieren repasarla. El OA explica y compara; no prescribe horarios, cantidades ni dietas. No habilita para ejercer ninguna profesión sanitaria.]]></a:t>
            </a:r>
          </a:p>
        </p:txBody>
      </p:sp>
      <p:sp>
        <p:nvSpPr>
          <p:cNvPr id="11" name=""/>
          <p:cNvSpPr txBox="1"/>
          <p:nvPr/>
        </p:nvSpPr>
        <p:spPr>
          <a:xfrm>
            <a:off x="514350" y="29527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comida familiar, tres personas cuentan lo que les funcionó. Una adelantó la cena dos horas y bajó tres kilos. Otra redujo porciones sin cambiar sus horarios y bajó casi lo mismo. La tercera cambió sus compras por productos «saludables», no modificó las cantidades y no vio diferencia en la báscu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orario de alimentación, restricción energética y calidad: tres cosas disti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mesa se concluye que lo de la primera es el secreto, que la segunda tiene más fuerza de voluntad y que la tercera «no tiene metabolismo» para esto. Ninguna de las tres conclusiones se sostiene con lo que se contó, porque en cada caso se movieron cosas distintas y nadie las separó.]]></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a separarlas antes de decidir qué conservar y qué abandon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variables que suelen viajar ju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dice «cambié mi alimentación», pueden haber cambiado tres cosas a la vez: cuándo come, cuánta energía consume y qué alimentos componen su patrón. Son variables distintas y se describen con indicadores distintos. El horario se describe con horas y con el número de ocasiones para comer; la cantidad, con la relación entre lo que se consume y lo que se gasta, que en consulta se estima y en casa se describe cualitativamente; la calidad se describe por el tipo de alimentos, su grado de procesamiento y la variedad del conjun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variables que suelen viajar ju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fusión es comprensible porque en la vida real las tres se mueven juntas. Quien empieza a ayunar suele cambiar también lo que compra y cuánto sirve; quien decide «comer más sano» suele cambiar de horarios y de porciones sin darse cuenta. El problema aparece cuando se atribuye el resultado a la variable que se nombró en voz alta y no a la que de verdad cambió. Ahí nacen las conclusiones que después se repiten como consejo. Nombrar bien la variable es el primer paso para no repetir una conclusión ajena como si fuera prop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over el horario no es comer meno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ver el horario significa cambiar la ubicación de las comidas, no su contenido. Si alguien traslada la cena de las 21:00 a las 18:30 y come exactamente lo mismo, la energía total no cambia por obra del reloj: cambia la hora a la que el cuerpo recibe esa comida y, con ella, cosas como el hambre nocturna, la digestión o el sueño. Esos efectos pueden ser valiosos y no son pérdida de peso. La báscula no distingue una mejora de horario de una reducción de cantidad, y el sueño tampoco distingue una cena temprana de una cena más pequeña. Por eso conviene describir el efecto antes de ponerle nomb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over el horario no es comer meno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n así, mover el horario suele tener un efecto indirecto sobre la cantidad: al cenar temprano se duerme antes, se pica menos frente a la pantalla y a veces se toma menos alcohol. Ese efecto es real, pero es una cadena, no una propiedad del reloj. Si la cadena no ocurre porque la noche se alarga y se compensa, el horario cambió y la cantidad no. Distinguirlo evita dos errores simétricos: creer que el horario no sirve para nada y creer que sirve para algo que no hizo. También permite conservar lo que sí funcionó, aunque no fuera lo que se estaba buscan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over el horario no es comer meno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para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variables: horario, cantidad y calidad. El OA no indica cuántas horas ayunar, cuánta energía consumir ni qué alimentos elegir. Explica cómo se confunden y cómo evitar atribuir a una el resultado de ot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over el horario no es comer meno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stringir no es para todos por igu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embarazo, lactancia, adolescencia, adultos mayores con fragilidad, antecedentes de trastorno de la conducta alimentaria o diabetes tratada, reducir la ingesta sin supervisión puede ser riesgoso. La calidad y la suficiencia se conversan con un profesional; la cantidad no se experimenta a cieg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over el horario no es comer meno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variable por vez]]></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quieres saber qué funcionó, cambia una sola cosa y dale tiempo. Si cambias el horario, las porciones y las compras el mismo lunes, cualquier resultado será una mezcla y no podrás decidir qué conserv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menos no es comer bi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menos es una reducción de energía; comer bien es una cuestión de calidad y variedad. Se pueden cumplir ambas, una sola o ninguna. Una persona puede bajar la cantidad y elegir casi sólo productos ultraprocesados: habrá restricción sin calidad, con riesgo de no cubrir nutrientes y de sostener el cambio a base de hambre. Otra puede mejorar la calidad sin reducir la cantidad y no ver cambios en el peso, aunque su patrón sea mejor. Ninguna de las dos cosas es un fracaso moral: son resultados distintos de variables distint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menos no es comer bi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lidad importa incluso cuando el objetivo es el peso, porque un patrón variado y suficiente ayuda a sostener el cambio y a conservar masa muscular durante una reducción. La OMS lo plantea sin rodeos: la base de toda alimentación saludable es un conjunto de alimentos mínimamente procesados y no procesados. Eso no se consigue con una lista de prohibidos ni con un producto milagro; se consigue con la compra y la cocina de todos los días, que son decisiones de calidad. Comprar, cocinar y repetir recetas sencillas es la parte menos vistosa y la que más sostiene un patrón varia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menos no es comer bien]]></a:t>
            </a:r>
          </a:p>
        </p:txBody>
      </p:sp>
      <p:pic>
        <p:nvPicPr>
          <p:cNvPr id="3" name="" descr="Separar las variables en cuatro pasos">
            <a:hlinkClick r:id="rId3" tooltip="Separar las variables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mbrar, medir, buscar lo que también cambió y concluir con honestidad.]]></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2-horario-restriccion-y-calidad"/>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lidad no se suspende dentro de la venta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ntro de la ventana de alimentación no hay una realidad paralela: lo que entra sigue contando. Un esquema de 16:8 relleno de pan dulce, refresco y frituras es un esquema de 16:8 con mala calidad, y las horas no lo mejoran. Fuera de la ventana también hay decisiones de calidad: las bebidas con energía cuentan, y lo que se elige para romper el periodo sin comer puede ser una comida completa o un postre. La calidad es una propiedad del patrón entero, no de una franja del día. Y tampoco es una etiqueta del envase: es lo que hay realmente en el pla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lidad no se suspende dentro de la venta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conviene mirar el día completo cuando se evalúa un cambio. Si se mejoró la calidad pero se come menos cantidad de la necesaria, aparecerán hambre y fatiga; si se redujo la cantidad sin mejorar la calidad, aparecerán carencias y antojos. La calidad no es un adorno del plato ni una etiqueta de moda: es lo que hace que una cantidad menor siga siendo suficiente y sostenible en el tiempo. Una revisión honesta del día completo incluye el desayuno, las comidas, las bebidas y lo que se come mientras se cocina; ahí suelen aparecer las diferencias entre lo que se cree comer y lo que se c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lidad no se suspende dentro de la vent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y la variable que probablemente se movió. La última columna propone qué revisar; no es una indicación dietétic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876550"/>
                <a:gridCol w="2000250"/>
                <a:gridCol w="32385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riable que cambió]]></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elanté la cena y bajé de p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rio y, probablemente,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 si también cenaste menos o dejaste el picoteo noc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o menos, pero llego con hambre y me duele la cab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 sin calidad sufi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 variedad y suficiencia; comer menos no es pasar ha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2876550"/>
                <a:gridCol w="2000250"/>
                <a:gridCol w="32385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riable que cambió]]></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 productos «saludables» y no cambia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idad sin cambio de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lidad no crea por sí sola una diferencia de ener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mplo la ventana, pero como ultraproces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rio sin c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entana no mejora el contenido de lo que en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é el esquema a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lan que no se sostiene no se puede evalu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mezclan: tres casos y una matriz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casos ficticios ayudan a ver la mezcla. Caso uno: alguien adelanta la cena, duerme mejor y pierde peso; en el proceso también dejó el refresco nocturno, así que el resultado combina horario, cantidad y calidad. Caso dos: una persona cambia el refresco por agua y no modifica nada más; mejora la calidad y algo la cantidad, el horario sigue igual y aun así se siente mejor. Caso tres: alguien reduce porciones, no cambia lo que compra y a las tres semanas tiene atracones; la cantidad bajó y la calidad y la adherencia no acompañar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mezclan: tres casos y una matriz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tres casos la pregunta útil no es «¿funcionó el ayuno?» sino «¿qué cambió y qué se movió como consecuencia?». Una matriz sencilla ayuda: para cada variable, anotar qué se cambió, qué se esperaba y qué se observó. Si una fila queda vacía, esa variable no se tocó y no puede explicar el resultado. Si dos filas cambiaron a la vez, la explicación es una mezcla y conviene decirla así, sin elegir un culpable único. La matriz no busca culpables: busca describir qué se tocó y qué no, para que la siguiente decisión tenga una ba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mezclan: tres casos y una matriz]]></a:t>
            </a:r>
          </a:p>
        </p:txBody>
      </p:sp>
      <p:pic>
        <p:nvPicPr>
          <p:cNvPr id="3" name="" descr="Qué mueve cada variable y qué no">
            <a:hlinkClick r:id="rId3" tooltip="Qué mueve cada variable y qué n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piezas del mismo cambio, con límites distint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2-horario-restriccion-y-calidad"/>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variable equivocada lleva a decisiones mal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ribuir el resultado a la variable equivocada tiene costos concretos. Si alguien concluye que «el horario no funciona» cuando en realidad comió lo mismo y en peor calidad, abandona una herramienta que quizá le servía para dormir. Si concluye que «comer menos no funciona» cuando en realidad no cubrió nutrientes, se culpa de algo que era un problema de calidad. Y si concluye que «su metabolismo es distinto» sin revisar nada, se queda sin preguntas y sin salida. En los tres casos el costo es el mismo: se aprende la lección equivocada y se repi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variable equivocada lleva a decisiones mal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rma de evitarlo es modesta y poco vistosa: cambiar una variable por vez, definir el indicador antes de empezar, registrar lo que se hizo y revisar qué más cambió en la misma temporada. Cuando no se puede separar, porque la vida no es un laboratorio, se dice que es una mezcla y se decide con la información disponible. Esa honestidad vale más que una conclusión limpia y falsa, sobre todo cuando la decisión afecta a lo que se come todos los días. Un cuaderno con tres líneas por día suele bastar para ver lo que la memoria acomoda a convenienc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variable equivocada lleva a decisiones malas · Procedimiento: evaluar un cambio sin engañarte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mbra la variable que vas a move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rario, cantidad o calidad. Elige una y escríbela con precisión: «cenar antes de las siete», «servir una porción menos», «cambiar el postre por fruta». Si la frase tiene tres cambios, todavía no es una variable: es un plan completo y no se podrá evaluar por par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variable equivocada lleva a decisiones malas · Procedimiento: evaluar un cambio sin engañarte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el indicador antes de empezar]]></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 que corresponder a la variable y a tu pregunta. Para el horario: a qué hora cenas, cuántas veces picas de noche, cómo duermes. Para la cantidad: hambre entre comidas, saciedad, ropa. Para la calidad: variedad de alimentos, presencia de ultraprocesados. El peso puede ser un indicador, pero no el único ni el más rápi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variable equivocada lleva a decisiones malas · Procedimiento: evaluar un cambio sin engañarte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a una sola cosa y da tiemp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fectos de un cambio de horario o de calidad no se ven en dos días. Elige un periodo que puedas cumplir y no lo modifiques a mitad. Si cambias todo a la vez porque «así es más fácil», acepta desde el principio que el resultado será una mezcla y no una prueba de na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variable equivocada lleva a decisiones malas · Procedimiento: evaluar un cambio sin engañarte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con la misma brevedad todos los día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atos por día bastan: qué comiste en la comida principal, a qué hora y cómo te sentiste después. El registro no necesita ser perfecto ni medir cada gramo; necesita ser comparable. Un cuaderno con fecha y una línea por día vale más que una aplicación llena de datos que abandonas en una sem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variable equivocada lleva a decisiones malas · Procedimiento: evaluar un cambio sin engañarte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qué más cambió en la misma tempora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eño, actividad, estrés, bebidas, medicación, viajes, turnos. Cualquiera de esos factores puede explicar parte del resultado. No se trata de encontrar un culpable, sino de no darle todo el mérito a la variable que elegiste. Si dos cosas cambiaron juntas, dilo: la conclusión es una mezc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variable equivocada lleva a decisiones malas · Procedimiento: evaluar un cambio sin engañarte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con tres salidas posibl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tener, ajustar o consultar. Mantener si el cambio se sostiene y te hace bien; ajustar si el problema era de calidad o de adherencia; consultar si hay una condición clínica, medicación con horarios o señales que no deberías manejar sola. Ninguna de las tres salidas es un fraca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variable equivocada lleva a decisiones malas · Caso trabajado: la conclusión de Rogeli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ogelio, nombre inventado, 45 años, adelantó la cena de las 21:00 a las 18:30 durante un mes. Bajó tres kilos y duerme mejor. En la comida familiar concluye que «la cena temprana es el secreto» y recomienda el horario a todos. Su hermana redujo porciones sin cambiar horarios y bajó casi lo mismo; él no lo toma en cuen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variable equivocada lleva a decisiones malas · Caso trabajado: la conclusión de Rogelio · Paso 2 de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l registro muestr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revisar su cuaderno, Rogelio ve dos cambios que no había nombrado: dejó la cerveza de la noche y el picoteo frente a la televisión. La cantidad total bajó y la calidad mejoró. El horario también cambió, y es probable que haya ayudado a dormir, pero no puede cargar con todo el resultado. Su hermana, sin tocar el horario, obtuvo una pérdida parecida: eso apunta a la cantidad como factor comú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variable equivocada lleva a decisiones malas · Caso trabajado: la conclusión de Rogelio · Paso 3 de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 que qued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gelio conserva la cena temprana porque le mejora el sueño y le ordena la noche, y deja de presentarla como la causa única de la pérdida de peso. También deja de comparar su resultado con el de su hermana como si fueran dos métodos en competencia. La lección no elige por él: le da un vocabulario para describir qué cambió y qué no, y para no vender una conclusión que no puede sosten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variable equivocada lleva a decisiones malas]]></a:t>
            </a:r>
          </a:p>
        </p:txBody>
      </p:sp>
      <p:pic>
        <p:nvPicPr>
          <p:cNvPr id="3" name="" descr="Antes de concluir que algo funcionó">
            <a:hlinkClick r:id="rId3" tooltip="Antes de concluir que algo funcionó"/>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preguntas que separan el mérito de la casualidad.]]></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2-horario-restriccion-y-calidad"/>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lebrar el horario y no mirar el plato. Adelantar la cena puede mejorar el sueño y la digestión, pero si el plato no cambió, el efecto sobre el peso no viene del reloj. Atribuirlo todo al horario lleva a recomendar algo que no se probó.]]></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gualar comer menos con comer bien. Una reducción de cantidad sin calidad deja carencias, hambre y un cambio difícil de sostener. La restricción no es una virtud por sí misma: es una variable que necesita compañí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tres cosas a la vez. Horario, porciones y compras en el mismo lunes producen un resultado que no se puede descomponer. Si algo mejora, no sabrás qué conservar; si algo empeora, no sabrás qué retira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la calidad con la báscula. Mejorar la variedad y el grado de procesamiento puede no mover el peso en pocas semanas. Evaluar la calidad con el peso es como evaluar el sueño con la talla: el instrumento no corresponde a la pregun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s nombrar qué variable cambiaste, todavía no tienes un cambio evaluable: tienes una inten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horario cambió pero la cantidad y la calidad siguen igual, no esperes un resultado que el reloj no produc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redujiste la cantidad y aparecen hambre intensa, fatiga o atracones, revisa la calidad y la suficiencia antes de segui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os variables cambiaron a la vez, llama al resultado una mezcla y decide con lo que sí puedes observ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na condición clínica o medicación con horarios, la evaluación se hace con quien lleva el tratamiento, no con la báscul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valoración profesional si al reducir la cantidad aparecen mareos, fatiga persistente, caída de cabello, ausencia de menstruación, atracones o una preocupación creciente por lo que comes.]]></a:t>
            </a:r>
          </a:p>
        </p:txBody>
      </p:sp>
      <p:sp>
        <p:nvSpPr>
          <p:cNvPr id="11" name=""/>
          <p:cNvSpPr txBox="1"/>
          <p:nvPr/>
        </p:nvSpPr>
        <p:spPr>
          <a:xfrm>
            <a:off x="685800" y="28765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ntes de cambiar el patrón si estás embarazada o lactando, si tienes menos de 18 años, si hay antecedentes de trastorno de la conducta alimentaria, diabetes tratada, enfermedad renal o hepática, o medicación que exige horarios. La restricción energética en esos contextos no es un experimento person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descr=""/>
          <p:cNvSpPr/>
          <p:nvPr/>
        </p:nvSpPr>
        <p:spPr>
          <a:xfrm>
            <a:off x="514350" y="1219200"/>
            <a:ext cx="8115300" cy="704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704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material no clasifica urgencias: ante un desmayo o un deterioro rápido, se acude al servicio de emergenci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delanta la cena dos horas y no cambia nada más. ¿Qué cambia con certez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antidad de energía que consum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alidad de los alimentos que com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horario; la cantidad y la calidad pueden cambiar o n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gasto energético del cuerpo durante la noch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come menos que antes, pero casi sólo productos ultraprocesados. ¿Qué variable mejoró?]]></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alidad del patrón.]]></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antidad; la calidad no necesariament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horario de las comida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adherencia a largo plaz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er menos siempre significa comer mejo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alidad de lo que se come importa también dentro de la ventana de aliment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variable con la pregunta que 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orari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ntidad]]></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lidad]]></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dherenci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ánta energía consum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alimentos componen mi patr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ánto tiempo puedo sostenerl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ándo com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over el horario cambia el ___, no necesariamente la cantidad. Comer menos sin cuidar la calidad puede dejar ___ de nutrient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ecisión según la variable que muev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orari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ntidad]]></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lidad]]></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enar a las siete en lugar de las nuev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rvir una porción más pequeñ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mbiar el postre por fru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uprimir el desayun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o repetir el pla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mprar verdura para la seman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atribuye a una sola variable un resultado que tuvo varias causa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é la hora de la cena durante cuatro semana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ambién dejé la cerveza y el picoteo nocturn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jé tres kilos, así que la cena temprana fue la caus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i hermana bajó parecido sin cambiar horarios.]]></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dí conservar la cena temprana por el sueño, no por el pes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1-r01-oa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1-r01-oa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1-r01-oa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1-r01-oa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1-r01-oa02-ex0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1-r01-oa0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1-r01-oa0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1-r01-oa02-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eparas horario, cantidad y calidad, y sabes qué indicador corresponde a cada un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cuatro variables y vuelve a clasificar las situaciones de la tabl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el último cambio de alimentación que hiciste. Escribe qué variable moviste de verdad, no la que querías mover. Después anota qué otra cosa cambió al mismo tiempo y que nunca contaste.]]></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tres variab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43250"/>
                <a:gridCol w="4972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se come y cuántas ocasiones ha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ergía consumida frente a la gas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 de alimentos, procesamiento y vari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tiempo se sostiene el 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zc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de varias variables movidas a l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tres variabl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1-r01-oa02-horario-restriccion-y-calidad"/>
              </a:rPr>
              <a:t><![CDATA[Abrir el juego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mezclar variable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Mover la cena cambia la cantidad de energí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mezclar variable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or sí solo. Cambia la hora y puede cambiar el hambre nocturna o el picoteo, pero si se come lo mismo, la energía total es la misma. La cadena hay que verificarla, no suponerl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mezclar variable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comer menos no es comer bie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mezclar variable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cantidad y la calidad son dimensiones distintas. Se puede reducir la energía y elegir alimentos pobres, con carencias y hambre. La variedad y la suficiencia no vienen incluidas en la reduc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mezclar variable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un resultado sea una mezcl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mezclar variable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cambiaron varias variables a la vez y no se puede saber cuánto aportó cada una. Se reconoce, se describe y se decide con la información disponible, sin inventar una causa únic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mezclar variable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dicador corresponde a la calidad?]]></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mezclar variable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variedad del patrón, el grado de procesamiento de los alimentos y la presencia de comida real en la compra y en la cocina. El peso no mide calida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mezclar variable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vita atribuir el resultado a la variable equivocad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mezclar variable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mbiando una sola cosa, definiendo el indicador antes de empezar, registrando con constancia y revisando qué más cambió en el mismo period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rario, cantidad y calidad son tres preguntas distintas que suelen viajar juntas. Mover el horario no reduce la energía por sí solo; reducir la energía no mejora la calidad; mejorar la calidad no garantiza suficiente. Cuando las tres cambian a la vez, el resultado es una mezcla y hay que llamarlo así. Nombra la variable, define el indicador, cambia una cosa y revisa qué más se movió. Con ese orden, lo que aprendas de tu caso servirá para decidir y no sólo para contar una histori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ficha informativa actualizada el 26-01-2026) · https://www.who.int/es/news-room/fact-sheets/detail/healthy-diet · consulta: 2026-10-25 · alcance: Alcance internacional. Base de la alimentación saludable; no es una norma mexicana ni una prescripción individual.]]></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 https://www.niddk.nih.gov/health-information/weight-management · consulta: 2026-10-25 · alcance: Alcance internacional (Estados Unidos). Obesidad como enfermedad crónica y manejo del peso a largo plazo; no sustituye la valoración clínic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2-horario-restriccion-y-calidad"/>
              </a:rPr>
              <a:t><![CDATA[Horario de alimentación, restricción energética y calidad: tres cosa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H-TRE · NIH Research Matters, alimentación con ventana horaria (22-10-2024) · https://www.nih.gov/news-events/nih-research-matters/time-restricted-eating-metabolic-syndrome · consulta: 2026-10-25 · alcance: Alcance internacional. Ventanas de 8 a 10 horas con beneficios modestos a tres meses; no permite separar del todo el efecto del horario del de comer menos.]]></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2026-10-26T07:07:33Z</dcterms:created>
  <dcterms:modified xsi:type="dcterms:W3CDTF">2026-10-26T07:07:33Z</dcterms:modified>
  <dc:title>Horario de alimentación, restricción energética y calidad: tres cosas distintas</dc:title>
  <dc:description>Presentación editable del OA «Horario de alimentación, restricción energética y calidad: tres cosas distintas». Enlace: https://saludyestetica.lumbre.lat/object/sye-c21-r01-oa02-horario-restriccion-y-calidad</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