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intermitente: qué es y qué no 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intermitente: qué es y qué no 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scribe la palabra «ayuno intermitent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ni limpieza, ni atajo, ni el único camino»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ni limpieza, ni atajo, ni el único camino»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ni limpieza, ni atajo, ni el único camino»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ni limpieza, ni atajo, ni el único camin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y restricción energética: dos preguntas distint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eguntas antes de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primero el problema y el contexto, después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la evidencia sobre ayun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fagia, cetosis y otras palabras que se cuela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reguntas que no son la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una tiene su propio indicador y su propi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preguntas antes de copiar un horari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problem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bajar de peso», «quiero dejar de cenar tan tarde», «quiero entender qué es el 16:8». Sin esa frase, cualquier horario parece una respuesta y ninguno se puede evaluar. La frase también te protege de la publicidad: si la promesa no responde tu frase, no es par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inventario d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dicación y sus horarios, condiciones diagnosticadas, embarazo o lactancia, antecedentes de trastorno de la conducta alimentaria, turnos de trabajo, quién cocina y a qué hora se come en casa. No hace falta que todo suene relacionado: el contexto ordena la decisión y, si hay consult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ibuja tu día real, no el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en una línea de 24 horas las comidas que haces de verdad, el trabajo, los traslados y el sueño. Ahí se ve qué franja quedaría libre y qué se perdería. Un esquema que sólo cabe en un día de vacaciones no es un esquema: es un epi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as tre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úntate si vas a cambiar el horario, la cantidad o la calidad, y elige una sola para empezar. Si mueves las tres a la vez y algo mejora, no sabrás qué lo produjo; si algo empeora, tampoco. La lección siguiente trabaja esta separación con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un punto de revisión y u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plazo que puedas cumplir y un indicador que dependa de tu pregunta: hambre, digestión, sueño, energía, ropa, peso si el peso era el tema. Escribe qué resultado te haría continuar y qué resultado te haría parar. Sin criterio previo, cualquier cambio se interpreta a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ntender tu caso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comparte lo que hag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oras, comidas y cómo te sentiste, con la misma brevedad todos los días. Si hay una condición clínica o medicación, lleva ese registro a la consulta: describe lo que hiciste, no lo que crees que te pasó. El registro sirve para decidir y también para detenerte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horario pr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ana, nombre inventado, 34 años, trabaja en oficina y copia el 16:8 de una compañera: ventana de 12:00 a 20:00. En su casa la cena familiar es a las 21:00. Las primeras noches cena dos veces, una dentro de la ventana para cumplir y otra con su familia para no quedar fuera. No ha cambiado el tipo de comida ni ha revisado si toma medicación co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horario pr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variable se movió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ibujar su día, Diana ve que su problema original era acidez por cenar tarde y cansancio, no el número de horas. El esquema no redujo lo que comía: lo repartió peor y le agregó una segunda cena. La variable que cambió fue el horario, pero en la dirección contraria a la que buscaba, y la cantidad aumentó. Nada de eso se ve si sólo se cuentan las horas de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horario pr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ana deja de contar horas y prueba algo más simple: adelantar la cena familiar cuando se puede y registrar cómo duerme. Si la acidez persiste, lleva el registro a consulta en lugar de buscar otra ventana. El caso no concluye que el ayuno sirva o no sirva: muestra que el horario prestado respondía a una pregunta que ella no había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doptar un esquema de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no dependen de la 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atrón que alterna periodos de alimentación y periodos sin comer, repetido e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yuno intermitente es un patrón de horario. No define qué alimentos se comen ni garantiza por sí solo un déficit. Las otras opciones son promesas que la evidencia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scriptiva: alternancia repetida entre ventana de alimentación y periodo sin ingerir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no se puede atribuir el resultado sólo al horario; hay que ver qué más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dos estrategias distintas producen resultados parecidos, el factor común suele ser la cantidad de energía y la adherencia, no el reloj. Atribuirlo todo al horario es un error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compara el ayuno con otras formas de restricción; los efectos del horario y de la cantidad son difíciles de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ganismo procesa y elimina desechos de forma continua. La sensación de ligereza suele reflejar menos volumen, sal o gas, no una limpieza. No hay toxinas retenidas que una pausa elim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ígado, los riñones y el intestino trabajan sin necesidad de «vacaciones» diges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menos ocasiones de comer, muchas personas reducen su ingesta sin contarla. Es un efecto frecuente, pero es una consecuencia del horario, no su definición ni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fecto del horario sobre la cantidad es real y variable; por eso los estudios intentan comparar contra otras formas de comer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12 → 12 horas de ventana y 12 sin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tricción energética → Comer menos energía de la que el cuerpo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yuno intermitente → Alternancia repetida entre comer y no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fagia → Reciclaje celular estudiado sobre todo en ani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responde a una pregunta distinta: cuándo, cuánto, qué patrón y qué proceso bi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trón ·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lamarlo patrón evita confundirlo con un menú. La comparación con otras formas de restricción es lo que permite saber si el horario aporta algo por sí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sobre ayuno se interpreta frente a otras maneras de reducir la ing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over la cena de las nueve a las seis →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vir porciones más pequeñas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frijol en lugar de pan dulce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tar el desayuno →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etir el plato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gregar verduras a la comida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rio, cantidad y calidad pueden moverse por separado; confundirlos impide saber qué produjo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bajé dos kilos, el mérito es de las 16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sa línea se atribuye todo el resultado al horario, aunque la persona también cambió bebidas y actividad. Sin separar variables, la conclusión es una coincidencia con formato de cert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ociación no es causalidad: un cambio observado puede deberse a otra modificación simultá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1-que-es-y-que-no-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te llamó la atención del ayuno intermitente y qué problema querías resolver. Después responde: ¿la promesa que te interesó responde ese problema o respon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nfundir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yuno intermitente y restricción energ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yuno es un horario: cuándo se come. La restricción energética es una cantidad: cuánta energía se consume frente a la que se gasta. Uno puede cambiar sin 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dice que el ayuno no «limpia»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hay toxinas retenidas que una pausa digestiva elimine. Hígado, riñones e intestino trabajan de forma continua y necesitan hidratación y comida suficiente, no va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ra qué se compara el ayuno en lo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ra otras formas de comer menos o contra la alimentación habitual. Cuando los resultados se parecen, el factor común suele ser la cantidad y la adherencia, no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la evidencia sea mod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efectos son pequeños, de corto plazo y con mucha variación entre personas. No autoriza promesas de resultados permanentes ni de superioridad frente a otros mé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hacer antes de elegir un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oblema resuelvo, qué más cambia, qué medicación o condición tengo, qué relación tengo con la comida y qué señal me haría interrump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1-que-es-y-que-no-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574" r:id="rId1"/>
    <p:sldLayoutId id="2482014575" r:id="rId2"/>
    <p:sldLayoutId id="2482014576" r:id="rId3"/>
    <p:sldLayoutId id="248201457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3606beeacc4ddd75b309638e6540587236eeb6f39228d81.jpg"/>
  <Relationship Id="rId3" Type="http://schemas.openxmlformats.org/officeDocument/2006/relationships/hyperlink" Target="https://saludyestetica.lumbre.lat/object/sye-c21-r01-oa01-que-es-y-que-no-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1-que-es-y-que-no-es" TargetMode="External"/>
  <Relationship Id="rId4" Type="http://schemas.openxmlformats.org/officeDocument/2006/relationships/hyperlink" Target="https://saludyestetica.lumbre.lat/object/sye-c21-r01-oa01-que-es-y-que-no-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1-r01-oa01-que-es-y-que-no-es" TargetMode="External"/>
  <Relationship Id="rId4" Type="http://schemas.openxmlformats.org/officeDocument/2006/relationships/hyperlink" Target="https://saludyestetica.lumbre.lat/object/sye-c21-r01-oa01-que-es-y-que-no-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1-r01-oa01-que-es-y-que-no-es" TargetMode="External"/>
  <Relationship Id="rId4" Type="http://schemas.openxmlformats.org/officeDocument/2006/relationships/hyperlink" Target="https://saludyestetica.lumbre.lat/object/sye-c21-r01-oa01-que-es-y-que-no-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hyperlink" Target="https://saludyestetica.lumbre.lat/object/sye-c21-r01-oa01-que-es-y-que-no-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1-que-es-y-que-no-e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mite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1-que-es-y-que-no-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describe el ayuno intermitente de lo que se le atribuye, separar el horario de la restricción energética y formular las preguntas que conviene responder antes de adoptar un esquema, sin prescribirl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Define el ayuno intermitente como un patrón de horario, desarma las ideas de «limpieza» y de atajo, lo separa de la restricción energética y explica por qué la evidencia se compara contra otras formas de comer men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intermitente · horario de comidas · restricción energética · evidenci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intermitente: qué es y qué no 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el ayuno intermitente antes de decidir si les interesa. No es una prescripción ni una recomendación: el curso explica y este OA no indica horarios, cantidades ni tratamientos.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intermitente: qué es y qué no 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grupo de mensajes de una oficina alguien escribe que lleva dos semanas «en 16:8». Otra persona pregunta si eso «limpia el cuerpo». Una tercera, que tiene diabetes tratada, pregunta si puede sumarse. En la conversación nadie ha dicho qué come, cuánto duerme ni qué quiere resolver. Se están mezclando tres cosas distintas: un horario, una promesa y una decisión de sa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intermitente: qué es y qué no 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va a decir a qué hora comer ni cuántas horas pasar sin comer; el curso no recomienda el ayuno ni lo presenta como una escalera. Sirve para entender qué se discute cuando se discute el ayuno intermitente, qué queda fuera de esa conversación y qué preguntas conviene responder antes de copiarle el horario a alguien 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scribe la palabra «ayuno intermit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intermitente es, antes que nada, un patrón de horario: alterna periodos en los que se come con periodos en los que no se ingieren alimentos ni bebidas con energía, y esa alternancia se repite. Lo de «intermitente» describe la repetición, no la intensidad. Por eso no es una lista de alimentos permitidos ni un menú: dos personas pueden decir que hacen 16:8 y comer cosas completamente distintas, en cantidades distintas y con resultados distintos. Tampoco es sinónimo de ayuno prolongado, el de varios días, que queda fuera de este curso y exige otra conversación con un profesio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scribe la palabra «ayuno intermit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12:12, 14:10 y 16:8 son atajos para describir proporciones de horas, y se explican con detalle en la tercera lección. Aquí basta una idea: son etiquetas de un horario, no niveles de una escala. Lo que se permite durante el periodo sin comer varía según el esquema, la cultura y la persona: agua, infusiones sin azúcar, café solo o nada. Esta lección no fija esa regla porque depende de cada caso y de indicaciones que no corresponden a un curso. Lo que sí puede decirse es que cualquier bebida con energía rompe la definición de periodo sin co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ni limpieza, ni atajo, ni el único camin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 las ideas más repetidas es que el ayuno «limpia» el cuerpo o le da «vacaciones» a la digestión. El cuerpo no acumula toxinas que se eliminen dejando de comer: el hígado, los riñones y el intestino trabajan de forma continua, y lo hacen mejor con hidratación, comida suficiente y descanso que con una pausa impuesta. La sensación de ligereza de los primeros días suele venir de haber comido menos volumen, menos sal o menos gas, no de una limpieza inexistente. Ninguna ventana horaria convierte al organismo en otro ni reinicia un metabolismo que nunca se detuv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ni limpieza, ni atajo, ni el único camin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una dieta mágica ni el único camino. Existen otras formas de comer menos o de comer mejor que no requieren acortar la ventana: cambiar la calidad del patrón, ordenar las comidas, reducir bebidas con energía, dormir mejor. La evidencia sobre ayuno es modesta y casi siempre se compara con otras maneras de restringir la ingesta o con la alimentación habitual; cuando los resultados se parecen, el horario no es el ingrediente activo. Presentarlo como superior exige una prueba que hoy no existe, y una promesa así suele decir más del vendedor que del méto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ni limpieza, ni atajo, ni el único camin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educativo y descriptivo. No prescribe ayunos, horarios ni dietas, y no sustituye una consulta. Su meta es que puedas distinguir un horario de una promesa y que llegues a cualquier decisión con mejores pregu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ni limpieza, ni atajo, ni el único camin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no debería experimentar por su cuen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antecedentes de trastorno de la conducta alimentaria, diabetes tratada, enfermedad renal o hepática y medicación que exige horarios son motivos para consultar antes de cambiar el patrón de comidas. No es una lista de prohibiciones: es una lista de conversaciones pendien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ni limpieza, ni atajo, ni el único camin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completar «quiero resolver ___» sin usar la palabra «ayuno», todavía no tienes una decisión: tienes una curiosidad. Escribe la frase y guárdala; será tu criterio cuando aparezca la siguiente prom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y restricción energética: dos pregunt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separar dos preguntas que suenan parecidas. La primera es de horario: en qué franja comes. La segunda es de cantidad: cuánta energía consumes respecto de la que gastas, eso que se llama restricción energética. Son cosas distintas y pueden moverse por separado. Alguien puede acortar su ventana y terminar comiendo lo mismo o más, sobre todo si llega con mucha hambre y compensa. Y alguien puede comer repartido todo el día y aun así consumir menos que antes. El reloj, por sí solo, no decide la cant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y restricción energética: dos pregunt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persona acorta la ventana suele comer menos sin proponérselo: tiene menos ocasiones de comer. Ese efecto es real, pero es una consecuencia, no la definición del ayuno. De ahí la insistencia en comparar contra otras formas de comer menos: si el grupo que ayuna pierde lo mismo que el grupo que sólo redujo porciones, lo que explica el resultado es la cantidad y no la hora. Separar ambos efectos en los estudios es difícil porque las personas no vivimos en un laboratorio y la adherencia cambia el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y restricción energética: dos preguntas distintas]]></a:t>
            </a:r>
          </a:p>
        </p:txBody>
      </p:sp>
      <p:pic>
        <p:nvPicPr>
          <p:cNvPr id="3" name="" descr="Cuatro preguntas antes de un horario">
            <a:hlinkClick r:id="rId3" tooltip="Cuatro preguntas antes de un horari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primero el problema y el contexto, después el reloj.]]></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1-que-es-y-que-no-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la evidencia sobre ay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e ordena en capas y conviene nombrarlas. Es sólida la idea de que la cantidad y la calidad de lo que se come influyen en el peso y en la salud metabólica; es preliminar lo que se sabe de ventanas concretas; es incierta la promesa de que un horario específico cambie el curso de una enfermedad. Un ensayo con ventanas de 8 a 10 horas encontró beneficios modestos a los tres meses, no un efecto espectacular ni permanente. Y casi todo lo que se afirma sobre autofagia viene de células y de animales: no hay una hora universal de activación ni beneficios clínicos humanos demostrad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la evidencia sobre ay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ante un titular que dice que el ayuno «supera» a una dieta, hay que preguntar varias cosas: a quién se estudió, contra qué se comparó, durante cuánto tiempo, cuántas personas abandonaron y qué se midió. Un resultado a doce semanas con pocos participantes y mucha deserción no autoriza una promesa de por vida. Asociación no es causalidad, y un cambio observado en quien ayuna puede deberse a que también empezó a dormir, a caminar o a cocinar en casa. La pregunta por el «porqué» casi siempre tiene más de una respue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la evidencia sobre ay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variable se está moviendo. La última columna no es una indicación: es el criterio para no atribuir el resultado a la variable equivoc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00300"/>
                <a:gridCol w="2619375"/>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movie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é de peso en dos semanas de 1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orario y, casi siempre, también la cantidad y la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atribuir el resultado al reloj, mira qué más cambió en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la ventana corta llego con mucha hambre a l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dherencia: el horario no se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o abandonar el esquema no es falta de discip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 y quiero probar 1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iesgo clínico y los horarios de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con quien lleva tu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400300"/>
                <a:gridCol w="2619375"/>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movie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limpiar» mi cuerpo después de un fin d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que el cuerpo no necesita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limpieza pendiente: retoma comida variada y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mi casa cenan juntos a las nu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ida social y el horario com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squema que choque con eso suele durar poco; tómalo en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fagia, cetosis y otras palabras que se cue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fagia, cetosis y «cambio metabólico» son palabras que se cuelan en las conversaciones como si fueran interruptores que se encienden a cierta hora. No funcionan así. La autofagia es un proceso de reciclaje celular que se estudia con detalle en células y en animales, y cuya medición en personas es complicada; la cetosis depende de la cantidad total de energía y de carbohidratos, del glucógeno y de la actividad, no sólo del reloj. Usar esas palabras como prueba de que un horario «funciona» es un salto que la evidencia disponible no sostie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fagia, cetosis y otras palabras que se cue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importa dentro y fuera de cualquier ventana es lo de siempre: comer suficiente y variado, con alimentos mínimamente procesados como base, y sostener actividad, sueño y el tratamiento indicado. La OMS lo resume así: la base de toda alimentación saludable es un conjunto de alimentos mínimamente procesados y no procesados. Si un esquema hace difícil cumplir eso, el esquema tiene un problema, aunque en la conversación suene sofisticado. Ningún horario compensa una alimentación pobre ni sustituye la indicación de un profesion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fagia, cetosis y otras palabras que se cuelan]]></a:t>
            </a:r>
          </a:p>
        </p:txBody>
      </p:sp>
      <p:pic>
        <p:nvPicPr>
          <p:cNvPr id="3" name="" descr="Tres preguntas que no son la misma">
            <a:hlinkClick r:id="rId3" tooltip="Tres preguntas que no son la mism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una tiene su propio indicador y su propio lím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1-que-es-y-que-no-e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copiar un hor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piar un horario, conviene responder cinco preguntas. Primera: qué problema quiero resolver, dicho sin la palabra «ayuno» (peso, digestión, horario de trabajo, sueño, otra cosa). Segunda: qué más va a cambiar si muevo las comidas (cantidad, calidad, café, alcohol, cena familiar). Tercera: si tomo medicación que depende de horarios o tengo una condición diagnosticada que exige comer a ciertas horas. Cuarta: qué relación tengo con la comida y con mi cuerpo. Quinta: qué señal me haría interrumpirlo y con quién hablaría antes de empez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copiar un hor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spuestas no eligen por ti, pero evitan el error más común: adoptar un esquema por imitación y evaluarlo con sensaciones sueltas. Si la pregunta era de peso, el indicador no puede ser «me siento más ligera» una mañana; si era de horario, el indicador no puede ser el número de la báscula. Y si en el contexto aparecen embarazo, lactancia, diabetes tratada, antecedentes de trastorno de la conducta alimentaria o medicación con horarios, la decisión deja de ser un experimento personal y pasa por consul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roblema en una fras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bajar de peso», «quiero dejar de cenar tan tarde», «quiero entender qué es el 16:8». Sin esa frase, cualquier horario parece una respuesta y ninguno se puede evaluar. La frase también te protege de la publicidad: si la promesa no responde tu frase, no es par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inventario del contex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ación y sus horarios, condiciones diagnosticadas, embarazo o lactancia, antecedentes de trastorno de la conducta alimentaria, turnos de trabajo, quién cocina y a qué hora se come en casa. No hace falta que todo suene relacionado: el contexto ordena la decisión y, si hay consulta, la convers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tu día real, no el id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n una línea de 24 horas las comidas que haces de verdad, el trabajo, los traslados y el sueño. Ahí se ve qué franja quedaría libre y qué se perdería. Un esquema que sólo cabe en un día de vacaciones no es un esquema: es un episod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tres variab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úntate si vas a cambiar el horario, la cantidad o la calidad, y elige una sola para empezar. Si mueves las tres a la vez y algo mejora, no sabrás qué lo produjo; si algo empeora, tampoco. La lección siguiente trabaja esta separación con cas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un punto de revisión y un criter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plazo que puedas cumplir y un indicador que dependa de tu pregunta: hambre, digestión, sueño, energía, ropa, peso si el peso era el tema. Escribe qué resultado te haría continuar y qué resultado te haría parar. Sin criterio previo, cualquier cambio se interpreta a fav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Procedimiento: entender tu caso antes de elegir un horar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comparte lo que haga fal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oras, comidas y cómo te sentiste, con la misma brevedad todos los días. Si hay una condición clínica o medicación, lleva ese registro a la consulta: describe lo que hiciste, no lo que crees que te pasó. El registro sirve para decidir y también para detenerte a tiemp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Caso trabajado: el horario presta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ana, nombre inventado, 34 años, trabaja en oficina y copia el 16:8 de una compañera: ventana de 12:00 a 20:00. En su casa la cena familiar es a las 21:00. Las primeras noches cena dos veces, una dentro de la ventana para cumplir y otra con su familia para no quedar fuera. No ha cambiado el tipo de comida ni ha revisado si toma medicación con hora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Caso trabajado: el horario presta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riable se movió de verdad]]></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ibujar su día, Diana ve que su problema original era acidez por cenar tarde y cansancio, no el número de horas. El esquema no redujo lo que comía: lo repartió peor y le agregó una segunda cena. La variable que cambió fue el horario, pero en la dirección contraria a la que buscaba, y la cantidad aumentó. Nada de eso se ve si sólo se cuentan las horas de ayu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copiar un horario · Caso trabajado: el horario presta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na deja de contar horas y prueba algo más simple: adelantar la cena familiar cuando se puede y registrar cómo duerme. Si la acidez persiste, lleva el registro a consulta en lugar de buscar otra ventana. El caso no concluye que el ayuno sirva o no sirva: muestra que el horario prestado respondía a una pregunta que ella no había hech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reguntas antes de copiar un horario]]></a:t>
            </a:r>
          </a:p>
        </p:txBody>
      </p:sp>
      <p:pic>
        <p:nvPicPr>
          <p:cNvPr id="3" name="" descr="Antes de adoptar un esquema de ayuno">
            <a:hlinkClick r:id="rId3" tooltip="Antes de adoptar un esquema de ayun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no dependen de la mo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1-que-es-y-que-no-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horario con la cantidad. Cumplir la ventana no equivale a comer menos. Si dentro de la ventana se compensa lo que no se comió antes, el resultado no vendrá del reloj y la expectativa quedará sin explic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dentro de la ventana. Llegar con mucha hambre y comer de más en las horas permitidas es frecuente. No es un fallo moral: es una consecuencia previsible de acortar el tiempo disponible para com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horas sin revisar el contexto clínico. La diabetes tratada, la medicación con horarios, el embarazo, la lactancia y los antecedentes de trastorno de la conducta alimentaria cambian la decisión. Un horario ajeno no trae esa inform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con una sola sensación. «Me siento más ligera» o «me veo menos hinchada» una mañana no distingue horario de cantidad, ni de sueño, ni de sal. Sin un indicador definido antes, cualquier sensación confirma cualquier teorí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decir qué problema resuelves sin usar la palabra «ayuno», no elijas horario: elige observ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con horario o tienes diabetes tratada, la decisión pasa por una consulta antes de empez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acortar la ventana comes más o peor, el cambio no está funcionando aunque las horas se cumpla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quema choca con tu vida social y laboral, la adherencia será el límite real, no la teor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220027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vende el ayuno como limpieza, cura o reinicio metabólico, la afirmación no tiene respaldo y no necesita más análisis.]]></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cualquier experimento con horarios y busca valoración profesional si aparecen mareos, desmayos, debilidad intensa, atracones, culpa persistente por lo que comes, obsesión con las horas o una pérdida de peso rápida que no buscab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si estás embarazada o lactando, si tienes menos de 18 años, si hay antecedentes de trastorno de la conducta alimentaria, diabetes tratada, enfermedad renal o hepática, o si tomas medicación que exige comida a ciertas horas.]]></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material no clasifica urgencias: ante un desmayo, una alteración del estado de conciencia o una reacción que empeora rápido, se acude al servicio de emergencias. Tampoco enseña ayunos prolongados ni retos; esos casos requieren supervisión y quedan fuera del alcance del cur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describe mejor qué es el ayuno intermit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lista de alimentos permitidos y prohibid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atrón que alterna periodos de alimentación y periodos sin comer, repetido en el tiemp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tratamiento que limpia el organismo de toxin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forma de comer que siempre produce déficit energét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rsonas pierden peso similar: una acortó su ventana y la otra sólo redujo porciones sin cambiar horarios. ¿Qué conclusión es prud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horario fue lo que produjo el resultado en las do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segunda persona hizo trampa.]]></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se puede atribuir el resultado sólo al horario; hay que ver qué más cambió.]]></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ayuno siempre es superior a reducir por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yuno intermitente limpia el cuerpo de toxinas que la digestión deja acumula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ortar la ventana de alimentación puede hacer que una persona coma menos sin proponérse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2:12]]></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tricción energét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yuno intermit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utofag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er menos energía de la que el cuerpo us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ternancia repetida entre comer y no com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iclaje celular estudiado sobre todo en animal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2 horas de ventana y 12 sin co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yuno intermitente es un ___ de alimentación, no una lista de alimentos. Comparar sus resultados con otras formas de ___ ayuda a separar el efecto del reloj del de comer men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mbio según la variable que mue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or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tidad]]></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ver la cena de las nueve a las sei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vir porciones más pequeñ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frijol en lugar de pan dul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ar el desayu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etir el pla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gregar verduras a la comi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atribuye al horario un resultado que tiene otras caus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a qué hora comí durante dos seman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ambién dejé de tomar refresco y caminé má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bajé dos kilos, el mérito es de las 16 hor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é si había cambiado el tamaño de las porcione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esperar antes de sacar conclus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 horario de una promesa y sabes qué preguntar antes de adoptar un esquem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preguntas y vuelve a clasificar los cambios de la activ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te llamó la atención del ayuno intermitente y qué problema querías resolver. Después responde: ¿la promesa que te interesó responde ese problema o responde otr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térmi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 intermi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ncia repetida entre comer y no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energ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menos energía de la que el cuerpo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ja del día en la que se co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real de sostener el esqu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f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claje celular estudiado sobre todo en anim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términ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1-que-es-y-que-no-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yuno intermitente y restricción energéti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yuno es un horario: cuándo se come. La restricción energética es una cantidad: cuánta energía se consume frente a la que se gasta. Uno puede cambiar sin el ot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dice que el ayuno no «limpia» el cuerp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hay toxinas retenidas que una pausa digestiva elimine. Hígado, riñones e intestino trabajan de forma continua y necesitan hidratación y comida suficiente, no vacacion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ra qué se compara el ayuno en los estudi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ra otras formas de comer menos o contra la alimentación habitual. Cuando los resultados se parecen, el factor común suele ser la cantidad y la adherencia, no la ho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la evidencia sea mode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efectos son pequeños, de corto plazo y con mucha variación entre personas. No autoriza promesas de resultados permanentes ni de superioridad frente a otros méto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hacer antes de elegir un horar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nsar antes de empez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oblema resuelvo, qué más cambia, qué medicación o condición tengo, qué relación tengo con la comida y qué señal me haría interrumpir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intermitente es un horario, no una limpieza ni una dieta mágica. Cambia cuándo comes; no decide por sí solo cuánto ni qué comes. La evidencia es modesta, se compara con otras formas de comer menos y casi nunca permite atribuir el resultado al reloj. Antes de copiar un esquema, nombra el problema, revisa el contexto clínico, mira tu día real y define qué te haría parar. Con esas cuatro piezas, la decisión deja de ser una imitación y se vuelve una decisión tuya, con criterio y con límites clar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Base de la alimentación saludable y azúcares libres; no es una norma mexicana ni una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con alimentación y actividad; no sustituye la valoración clín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1-que-es-y-que-no-es"/>
              </a:rPr>
              <a:t><![CDATA[Ayuno intermitente: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Ensayo con ventana de 8 a 10 horas y beneficios modestos a tres meses; no demuestra superioridad frente a otras formas de restricción.]]></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2026-10-26T07:05:01Z</dcterms:created>
  <dcterms:modified xsi:type="dcterms:W3CDTF">2026-10-26T07:05:01Z</dcterms:modified>
  <dc:title>Ayuno intermitente: qué es y qué no es</dc:title>
  <dc:description>Presentación editable del OA «Ayuno intermitente: qué es y qué no es». Enlace: https://saludyestetica.lumbre.lat/object/sye-c21-r01-oa01-que-es-y-que-no-es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