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8-mantenimiento-y-cuando-consult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recuperación de hábitos y cuándo buscar atenc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ntenimiento, recuperación de hábitos y cuándo buscar atenc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ntenimiento es otra fase, no la sala de esper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ganancia no es un fracaso moral» (2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ganancia no es un fracaso moral» (3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ganancia no es un fracaso moral» (4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ganancia no es un fracaso moral» (5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ganancia no es un fracaso moral» (6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olver después de un tropiez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spués del tropiezo: cuatro pasos para 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entre un tropiezo y una recaída está en las siguientes cuarenta y ocho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que sí piden consulta»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que sí piden consulta»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tamientos clínicos: panorama, no recet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atamientos clínicos: tipos y quié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o se elige solo ni se valora por lo que promete una red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relación con la comida es el tema»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n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un rango, no un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franja de peso en la que te sientes bien y que puedas sostener, en lugar de un número exacto. Un rango absorbe las fluctuaciones normales de agua y de glucógeno y evita que cada pesada se lea como un veredicto. Si el peso sale del rango durante dos semanas seguidas, revisas el patrón; no te casti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n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tres hábitos an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ancla es un hábito que sostienes casi todos los días y que arrastra a los demás. Sirven dormir a una hora parecida, desayunar algo con proteína y fibra, caminar después de comer o incluir verdura en la comida principal. Tres bastan: una lista de diez se abandona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n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genda una revisión semanal de diez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ía fijo, mira tres cosas: cómo dormiste, cuántas comidas fuera hubo y cuántos de tus ancla sostuviste. Anota una sola decisión para la semana siguiente. No es una auditoría moral: es mantenimiento de un sistema, y se hace en el mismo tono con el que revisas el aceite del c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n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ribe el plan para las interru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iaje, turno rotativo, enfermedad, mudanza y fiestas van a pasar. Escribe de antemano qué ancla vas a conservar en cada caso y cuál vas a soltar sin culpa. Tener la respuesta escrita evita decidir en el momento más cansado, que es exactamente cuando se abandon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n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cide por adelantado cuánd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necesitarlo, define tus criterios: pérdida de peso sin buscarla, síntomas que duran semanas, atracones, pensamientos que no te dejan comer con calma, medicación nueva. Escríbelos y compártelos con alguien de confianza; en el momento es difícil distinguir una señal de una preocu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 plan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el plan cada tre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tres meses pregúntate qué ancla ya es automática, cuál cuesta y qué cambió en tu vida. Ajusta una cosa a la vez. Un plan de mantenimiento que no se revisa se convierte en una dieta vieja: exige lo mismo que antes a una vida que ya es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alda que no cer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rnesto, nombre inventado, 46 años, bajó de peso durante ocho meses y luego cambió a un turno nocturno. Un año después, la ropa le aprieta y su primera idea es repetir la dieta estricta que usó antes. También piensa en comprar un producto que vio anunciado para «mantenerse». No tiene ningún síntoma, pero duerme cinco horas y desayuna sólo caf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alda que no cer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lectura si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castigarse, escribe qué cambió: el turno, el desayuno, la caminata de la mañana y la cena tardía. No hubo un fallo de carácter; hubo cuatro cambios de estructura en un año. Define un rango de peso, elige tres anclas —desayunar, caminar antes de dormir y verdura en la comida— y decide que si el peso sube con hinchazón o aparece cansancio persistente, consult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alda que no cer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seis semanas revisa sueño, comidas fuera y anclas, diez minutos los domingos. No compra el producto ni vuelve a la dieta de castigo. El peso se estabiliza dentro del rango y él nota que la cena tardía era el cambio que más lo desordenaba. El plan no le promete volver al peso anterior: le da un sistema para decidir con datos y un criterio claro para consultar si algo deja de explicarse por háb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l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para revisar el plan, no el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cambia el objetivo: sostener un rango y conservar hábitos an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ntenimiento cambia el objetivo y las herramientas: rango, anclas, revisión semanal y un plan para las interrupciones. Seguir con el déficit de la pérdida no es sostener, es seguir perd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describe la obesidad como una enfermedad crónica; el NIDDK plantea sostener el peso a larg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8-mantenimiento-y-cuando-consult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rder peso sin haberlo bus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érdida de peso involuntaria es una señal que se valora. Las otras tres son situaciones del plan que se revisan con datos, no motivos automáticos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fine la pérdida de peso involuntaria y recomiend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8-mantenimiento-y-cuando-consult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erpo defiende su peso con mecanismos que no dependen del carácter, y el entorno empuja en la dirección contraria. La reganancia es frecuente y se lee como dato, no como sen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 obesidad es más una responsabilidad social que una responsabilidad únicamente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8-mantenimiento-y-cuando-consulta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gramas de conducta, medicamentos, dispositivos y cirugía son herramientas distintas que se indican después de una evaluación, con objetivos de salud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DDK: los tratamientos incluyen cambios de estilo de vida, programas con especialistas, medicamentos y dispositivos, y ciru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8-mantenimiento-y-cuando-consult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érdida de peso sin buscarla → Consulta mé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tracones con compensación → Ayuda profesional especial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seta de tres semanas → Revisar el plan, sin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cación nueva y más apetito → Preguntar a quien la ind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su vía; ninguna se resuelve con la mism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8-mantenimiento-y-cuando-consulta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se ·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stener tiene objetivos y herramientas distintas de bajar; la reganancia se explica por biología, entorno y vida, no por falta de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ntenimiento como fase y reganancia sin juicio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8-mantenimiento-y-cuando-consult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finir un rango y no un número →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el patrón cada semana →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servar tres hábitos ancla →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olver a la siguiente comida sin compensar → Tropie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mbrar qué se rompió: sueño, horario o dinero → Tropie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staurar un ancla hoy mismo → Tropie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erder peso sin proponértelo →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tracones seguidos de compensación →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guir el momento evita usar la respuesta de un problema en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8-mantenimiento-y-cuando-consult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ubí dos kilos en vacaciones, me salto el desayuno hasta recuperar 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ltarse comidas para «pagar» el aumento es compensación: trae más hambre, culpa y de vuelta al ciclo. El peso de una semana de vacaciones incluye agua y sal, y no se corrige con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ropiezo se queda en anécdota cuando la respuesta no es com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8-mantenimiento-y-cuando-consult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qué hábito era tu ancla cuando el plan funcionaba y en qué semana desapareció. Después responde: ¿qué cambió en tu vida esa semana? Si el cambio sigue ahí, ¿qué ancla sí cabe en la vida que tienes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sostene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sostene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osas definen un plan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rango de peso, tres o cuatro hábitos ancla, una revisión semanal con varios indicadores y un plan escrito para las interrupciones previ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reganancia no es un fracaso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uerpo defiende su peso con mecanismos involuntarios, el entorno empuja y la vida cambia. La OMS la enmarca como enfermedad crónica y responsabilidad social, no sólo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un tropiezo de una recaí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ropiezo es una comida, una semana o un mes fuera del plan; la recaída es volver al patrón anterior durante meses. Lo que decide es lo que pasa en las siguientes 48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piden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érdida de peso involuntaria, síntomas persistentes, atracones con compensación, obsesión por la comida o el cuerpo, y cambios de apetito o peso tras una medicación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lige un tratamient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valuación profesional, objetivos de salud y seguimiento. Programas de conducta, medicamentos, dispositivos y cirugía son herramientas distintas; ninguna se decide por internet ni por testimo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8-mantenimiento-y-cuando-consulta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12" r:id="rId1"/>
    <p:sldLayoutId id="2482010813" r:id="rId2"/>
    <p:sldLayoutId id="2482010814" r:id="rId3"/>
    <p:sldLayoutId id="248201081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b1c65edbee23f629c30410ea0111d659b301ccc0a5beaad1.jpg"/>
  <Relationship Id="rId3" Type="http://schemas.openxmlformats.org/officeDocument/2006/relationships/hyperlink" Target="https://saludyestetica.lumbre.lat/object/sye-c20-r01-oa08-mantenimiento-y-cuando-consult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0-r01-oa08-mantenimiento-y-cuando-consultar" TargetMode="External"/>
  <Relationship Id="rId4" Type="http://schemas.openxmlformats.org/officeDocument/2006/relationships/hyperlink" Target="https://saludyestetica.lumbre.lat/object/sye-c20-r01-oa08-mantenimiento-y-cuando-consultar"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0-r01-oa08-mantenimiento-y-cuando-consultar" TargetMode="External"/>
  <Relationship Id="rId4" Type="http://schemas.openxmlformats.org/officeDocument/2006/relationships/hyperlink" Target="https://saludyestetica.lumbre.lat/object/sye-c20-r01-oa08-mantenimiento-y-cuando-consultar"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0-r01-oa08-mantenimiento-y-cuando-consultar" TargetMode="External"/>
  <Relationship Id="rId4" Type="http://schemas.openxmlformats.org/officeDocument/2006/relationships/hyperlink" Target="https://saludyestetica.lumbre.lat/object/sye-c20-r01-oa08-mantenimiento-y-cuando-consultar"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hyperlink" Target="https://saludyestetica.lumbre.lat/object/sye-c20-r01-oa08-mantenimiento-y-cuando-consultar"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8-mantenimiento-y-cuando-consultar" TargetMode="External"/>
  <Relationship Id="rId3"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tenim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upe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ábi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us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en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0-r01-oa08-mantenimiento-y-cuando-consult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mantenimiento de la fase de pérdida, explicar la reganancia sin convertirla en un juicio moral, aplicar un plan de recuperación después de un tropiezo y reconocer las señales que piden consulta profesional, incluido el panorama de tratamientos clínic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curso: qué cambia cuando el objetivo deja de ser bajar y pasa a sostenerse, cómo se vuelve a los hábitos después de un tropiezo y qué señales piden atención. Incluye un panorama educativo de los tratamientos clínicos de la obesidad, sin prescribi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ntenimiento · reganancia · hábitos · señales · tratamien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recuperación de hábitos y cuándo buscar aten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7]]></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han bajado de peso, están en proceso o quieren entender qué sigue después. Si estás embarazada o lactando, si tienes antecedentes de un trastorno de la conducta alimentaria, si vives con una enfermedad crónica o tomas medicación que influye en el peso, las decisiones de esta lección se conversan con tu equipo de salud: no sustituyen una consulta ni un tratami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recuperación de hábitos y cuándo buscar aten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ño después de alcanzar el peso que se había propuesto, alguien descubre que la falda del año pasado no cierra. No cambió nada de un día para otro: dejó de caminar al trabajo, empezó un turno nocturno, dejó de desayunar y volvió el refresco de la tarde. La primera reacción es la culpa: «no tengo disciplin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la dieta de castigo, la que ya hizo dos veces. Ninguna de las dos mira lo que de verdad pasó. El mantenimiento no es el final de la película: es una fase con reglas propias, y casi nadie las enseñ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ntenimiento, recuperación de hábitos y cuándo buscar aten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esa fase, de cómo se vuelve después de un tropiezo y de las señales que no se resuelven con más fuerza de voluntad, sino con ayuda profesion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ntenimiento es otra fase, no la sala de espe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alcanza el peso que se propuso, es común que dé el plan por terminado: se dejan las caminatas, vuelve el refresco y la aplicación deja de abrirse. El cuerpo, mientras tanto, cambió: pesa menos y gasta menos energía para moverse y mantenerse, y las señales de hambre no siempre bajan en la misma proporción. Seguir con el mismo déficit de la fase de pérdida no es mantenimiento: es seguir perdiendo hasta que el plan se vuelve imposible. La OMS describe la obesidad como una enfermedad crónica, y una condición crónica no se atiende con un episodio de esfuerzo, sino con un plan que se sostie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ntenimiento es otra fase, no la sala de espe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ntenimiento se parece más a administrar que a conquistar. En la práctica significa cuatro cosas: un rango de peso aceptable en lugar de un número exacto; tres o cuatro hábitos ancla que no se negocian —dormir, desayunar, caminar, la verdura de la comida—; una revisión breve cada semana con indicadores que no sean sólo la báscula; y un plan escrito para las interrupciones previsibles, como viaje, turno, enfermedad o fiesta. Nada de eso es heroico, y justamente por eso funciona. La pregunta deja de ser «¿cuánto bajé?» y pasa a ser «¿qué sostuve esta sem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ganancia no es un fracaso moral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anancia es el aumento de peso después de haber bajado, y ocurre con frecuencia.]]></a:t>
            </a:r>
          </a:p>
        </p:txBody>
      </p:sp>
      <p:sp>
        <p:nvSpPr>
          <p:cNvPr id="8" name=""/>
          <p:cNvSpPr txBox="1"/>
          <p:nvPr/>
        </p:nvSpPr>
        <p:spPr>
          <a:xfrm>
            <a:off x="514350" y="1876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prueba de debilidad: el cuerpo defiende su peso con mecanismos que no se deciden con la voluntad, el entorno empuja en la dirección contraria y la vida cambia —un turno, una mudanza, una enfermedad, una medicación nuev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ganancia no es un fracaso moral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afirma que la obesidad es más una responsabilidad social que una responsabilidad únicamente individual. Si todo dependiera del carácter, no habría una enfermedad crónica que afecta a millones de personas. Tratar la reganancia como un fracaso moral es, además de injusto, poco út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ganancia no es un fracaso moral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lato moral tiene consecuencias concretas. Quien se siente culpable suele esconder el dato: deja de pesarse, deja de anotar, evita la consulta y abandona el seguimiento justo cuando más información necesitaba. La culpa no corrige el rumbo; lo desvía. Una alternativa más útil es leer el cambio como un dato: qué semana empezó, qué se modificó en el sueño, el trabajo o el ánimo, qué hábito desapareció primero. Con esa lectura, la reganancia se vuelve una señal para ajustar el plan. Y hay un límite: si el peso sube rápido, si hay hinchazón o síntomas, eso ya no es lectura de hábitos, es motivo de consul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ganancia no es un fracaso moral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educativa para adultos. No prescribe tratamientos, no indica medicamentos ni dosis y no sustituye una consulta. Explica qué tipos de atención existen y qué preguntas conviene hacer antes de aceptar cualquie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ganancia no es un fracaso moral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7]]></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se espera a terminar el curs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érdida de peso que no buscaste, un síntoma que persiste, atracones con compensación o un cambio de medicación no se resuelven con más disciplina. Si estás embarazada o lactando, si tienes antecedentes de un trastorno de la conducta alimentaria o si tomas medicación que influye en el peso, consulta antes de cambiar el pl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ganancia no es un fracaso moral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ato antes que el veredic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l peso suba, escribe qué cambió en las semanas previas antes de juzgarte. Un dato se puede corregir; un veredicto sólo se puede carg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lver después de un tropiez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ropiezo no es una recaída, aunque la culpa los trate igual. El tropiezo es una comida, una semana o un mes fuera del plan; la recaída es volver al patrón anterior durante meses y dejar de mirar. Lo que decide la diferencia no es el tamaño del tropiezo, sino lo que pasa en las siguientes cuarenta y ocho horas. Si la respuesta es compensar —saltarse comidas, entrenar de castigo, prometer una dieta estricta—, el ciclo se cierra con más hambre y con la misma culpa. Si la respuesta es restaurar un hábito y volver a la siguiente comida, el tropiezo se queda en anécdo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lver después de un tropiez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reso se hace con pasos pequeños y concretos. Primero, nombrar qué se rompió: no «fallé», sino «dejé de desayunar cuando cambió el turno» o «dejé de caminar cuando cambió la ruta». Segundo, elegir un ancla y restaurarla hoy, no el lunes. Tercero, volver a la siguiente comida programada sin compensar y sin ceremonia. Cuarto, retomar el registro una semana y revisar qué pasó. Si el tropiezo se repite tres veces con el mismo disparador, el problema no es la fuerza de voluntad: es el plan, y el plan se camb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lver después de un tropiezo]]></a:t>
            </a:r>
          </a:p>
        </p:txBody>
      </p:sp>
      <p:pic>
        <p:nvPicPr>
          <p:cNvPr id="3" name="" descr="Después del tropiezo: cuatro pasos para volver">
            <a:hlinkClick r:id="rId3" tooltip="Después del tropiezo: cuatro pasos para volver"/>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entre un tropiezo y una recaída está en las siguientes cuarenta y ocho hor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8-mantenimiento-y-cuando-consultar"/>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sí piden consul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se resuelven con más disciplina. La primera es la pérdida de peso que no buscaste: MedlinePlus la define como «una disminución del peso corporal, cuando no se está buscando bajar de peso» y recomienda consultar. La segunda es un síntoma que persiste semanas o que aparece acompañado de otros —cansancio, caída de cabello, cambios digestivos, sed o ganas de orinar distintas—: no se interpreta en línea, se lleva a consulta. La tercera es un cambio rápido con hinchazón o con menos apetito, que tampoco se explica por hábit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sí piden consul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piden consulta las señales de la conducta alimentaria: atracones, purgas, restricción extrema, ejercicio para compensar lo comido, pensamientos que ocupan casi todo el día alrededor de la comida o del cuerp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IMH describe los trastornos de la conducta alimentaria como enfermedades graves y señala que pueden tratarse con éxito, y que la detección y el tratamiento tempranos importan. No son un vicio ni una fase. Y hay un cuarto grupo: la medic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sí piden consul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ambió tu apetito o tu peso después de empezar un tratamiento, la pregunta se lleva a quien lo indicó; suspenderlo o ajustarlo por cuenta propia es la decisión más riesgo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sí piden consu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es que piden atención y a dónde se lleva cada una. La tabla no diagnostica: ordena la consul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914650"/>
                <a:gridCol w="2228850"/>
                <a:gridCol w="2971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que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ste de peso sin proponértelo en pocos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involun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no lo celebres ni lo expliques en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sancio o cambios digestivos que duran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ntoma persis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 el registro a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s en atracones y después compen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 alimen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ayuda profesional; no es falta de volun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7]]></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914650"/>
                <a:gridCol w="2228850"/>
                <a:gridCol w="2971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que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ó tu medicación y cambió tu apet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de un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a quien la indicó; no la suspe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s embarazada o lac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 con necesidades prop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 la indicación de tu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so sube rápido y hay hincha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que los hábitos no explic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sin esperar a terminar 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tamientos clínicos: panorama, no rec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atamientos clínicos de la obesidad existen y conviene conocer sus tipos, aunque esta lección no los indique. El NIDDK los agrupa en cambios de estilo de vida, programas con apoyo de especialistas, medicamentos y dispositivos, y cirugía. No son una escalera moral en la que primero hay que «merecer» el siguiente peldaño: son herramientas distintas para situaciones distintas, y se eligen después de una evaluación, con seguimiento y con objetivos de salud, no con un objetivo estético de temporada. Ninguna se decide por internet, por recomendación de una amiga ni por el testimonio de una red soci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tamientos clínicos: panorama, no rec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algún momento te ofrecen un tratamiento, hay preguntas que ordenan la decisión: quién evalúa y con qué estudios, qué seguimiento incluye, qué efectos secundarios se vigilan, qué pasa si se suspende, cuánto cuesta sostenerlo y qué alternativa existe. Quien promete un resultado sin evaluación, quien vende un producto «natural» como si fuera un tratamiento o quien no puede explicar el seguimiento no está ofreciendo atención: está vendiendo. Y una advertencia que vale para todo el curso: los suplementos no sustituyen un tratamiento ni compensan un plan que no se sostie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tamientos clínicos: panorama, no receta]]></a:t>
            </a:r>
          </a:p>
        </p:txBody>
      </p:sp>
      <p:pic>
        <p:nvPicPr>
          <p:cNvPr id="3" name="" descr="Tratamientos clínicos: tipos y quién decide">
            <a:hlinkClick r:id="rId3" tooltip="Tratamientos clínicos: tipos y quién decid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o se elige solo ni se valora por lo que promete una red soci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8-mantenimiento-y-cuando-consultar"/>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relación con la comida es 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ntenimiento también se juega en la relación con la comida. Cuando el plan exige vigilar cada bocado, cuando una comida fuera produce culpa durante días o cuando la restricción se alterna con atracones, el problema dejó de ser el peso y pasó a ser la conducta alimentaria. Ese es el territorio del curso c26, «Hambre, antojos y relación con la comida», y de su lección «Señales de un trastorno de la conducta alimentaria y cuándo pedir ayuda» (sye-c26-r01-oa07-senales-de-trastorno-y-cuando-pedir-ayuda). Este curso no trata esos cuadros: los nombra para que no se confundan con falta de discipli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relación con la comida es 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ayuda tiene una forma concreta. Se puede empezar por una consulta general y decir en una frase qué preocupa: «estoy comiendo de forma que no me gusta y no puedo parar», «bajé sin proponérmelo», «me da miedo volver a subir y estoy dejando de comer». Llevar el registro de las últimas semanas ayuda más que llevar una explicación perfecta. Pedir ayuda no es renunciar al cuidado propio: es cambiar una pelea solitaria por un plan con supervisión. Y si aparecen pensamientos de dañarte, la ayuda se busca de inmediato, no cuando el plan esté orden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relación con la comida es el tema · Procedimiento: armar un plan de mantenimient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un rango, no un númer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franja de peso en la que te sientes bien y que puedas sostener, en lugar de un número exacto. Un rango absorbe las fluctuaciones normales de agua y de glucógeno y evita que cada pesada se lea como un veredicto. Si el peso sale del rango durante dos semanas seguidas, revisas el patrón; no te castig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relación con la comida es el tema · Procedimiento: armar un plan de mantenimient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tres hábitos ancl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cla es un hábito que sostienes casi todos los días y que arrastra a los demás. Sirven dormir a una hora parecida, desayunar algo con proteína y fibra, caminar después de comer o incluir verdura en la comida principal. Tres bastan: una lista de diez se abandona en dos seman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relación con la comida es el tema · Procedimiento: armar un plan de mantenimient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enda una revisión semanal de diez minut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ía fijo, mira tres cosas: cómo dormiste, cuántas comidas fuera hubo y cuántos de tus ancla sostuviste. Anota una sola decisión para la semana siguiente. No es una auditoría moral: es mantenimiento de un sistema, y se hace en el mismo tono con el que revisas el aceite del coch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relación con la comida es el tema · Procedimiento: armar un plan de mantenimient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plan para las interrupcion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aje, turno rotativo, enfermedad, mudanza y fiestas van a pasar. Escribe de antemano qué ancla vas a conservar en cada caso y cuál vas a soltar sin culpa. Tener la respuesta escrita evita decidir en el momento más cansado, que es exactamente cuando se abandona to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relación con la comida es el tema · Procedimiento: armar un plan de mantenimient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por adelantado cuándo consult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necesitarlo, define tus criterios: pérdida de peso sin buscarla, síntomas que duran semanas, atracones, pensamientos que no te dejan comer con calma, medicación nueva. Escríbelos y compártelos con alguien de confianza; en el momento es difícil distinguir una señal de una preocup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relación con la comida es el tema · Procedimiento: armar un plan de mantenimient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plan cada tres mes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tres meses pregúntate qué ancla ya es automática, cuál cuesta y qué cambió en tu vida. Ajusta una cosa a la vez. Un plan de mantenimiento que no se revisa se convierte en una dieta vieja: exige lo mismo que antes a una vida que ya es ot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relación con la comida es el tema · Caso trabajado: la falda que no cerró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rnesto, nombre inventado, 46 años, bajó de peso durante ocho meses y luego cambió a un turno nocturno. Un año después, la ropa le aprieta y su primera idea es repetir la dieta estricta que usó antes. También piensa en comprar un producto que vio anunciado para «mantenerse». No tiene ningún síntoma, pero duerme cinco horas y desayuna sólo café.]]></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relación con la comida es el tema · Caso trabajado: la falda que no cerró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ectura sin culp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castigarse, escribe qué cambió: el turno, el desayuno, la caminata de la mañana y la cena tardía. No hubo un fallo de carácter; hubo cuatro cambios de estructura en un año. Define un rango de peso, elige tres anclas —desayunar, caminar antes de dormir y verdura en la comida— y decide que si el peso sube con hinchazón o aparece cansancio persistente, consultará.]]></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relación con la comida es el tema · Caso trabajado: la falda que no cerró · Paso 3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sostien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seis semanas revisa sueño, comidas fuera y anclas, diez minutos los domingos. No compra el producto ni vuelve a la dieta de castigo. El peso se estabiliza dentro del rango y él nota que la cena tardía era el cambio que más lo desordenaba. El plan no le promete volver al peso anterior: le da un sistema para decidir con datos y un criterio claro para consultar si algo deja de explicarse por hábit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relación con la comida es el tema]]></a:t>
            </a:r>
          </a:p>
        </p:txBody>
      </p:sp>
      <p:pic>
        <p:nvPicPr>
          <p:cNvPr id="3" name="" descr="Checklist del mantenimiento">
            <a:hlinkClick r:id="rId3" tooltip="Checklist del mantenimient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para revisar el plan, no el caráct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8-mantenimiento-y-cuando-consultar"/>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lver a la dieta de castigo en cuanto el peso sube. La restricción severa produce resultados rápidos y también el hambre que lleva de vuelta al punto de partida. El mantenimiento se ajusta con cambios pequeños y sostenidos, no con un castigo de dos semanas.]]></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éxito sólo con la báscula diaria. El peso cambia por agua, sal, glucógeno y ciclo hormonal. Pesarse todos los días sin contexto convierte el ruido en veredicto. Un rango y una revisión semanal informan mejor que un número aisla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 producto o copiar un plan de internet para mantenerse. Mantener no requiere suplementos ni planes ajenos: requiere tus anclas, tu registro y un criterio de consulta. Lo que se compra sin evaluación suele resolver la ansiedad, no el problem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 a que el problema sea evidente para consultar. Las señales útiles llegan antes: pérdida de peso sin buscarla, atracones, obsesión, un síntoma que dura semanas. Consultar temprano no es exagerar; es usar la atención cuando todavía es sencil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eso subió poco y de forma gradual, revisa el patrón de las últimas cuatro semanas antes de cambiar el pla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mbio fue rápido, no lo buscabas o viene con hinchazón o síntomas, la decisión es consultar, no ajustar hábit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ropiezo dura menos de dos semanas, restaura un ancla y no compenses: la siguiente comida se hace norm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ismo disparador provoca tres tropiezos, cambia el plan y el entorno; la fuerza de voluntad ya demostró que no alcanz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ofrecen un tratamiento sin evaluación ni seguimiento, pospón la decisión y busca una segunda opinión profesio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7]]></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profesional si pierdes peso sin proponértelo, si un síntoma persiste semanas o aparece con otros, si tienes atracones o compensas con purgas, ayunos o ejercicio, si la comida o el cuerpo ocupan casi todo tu día, si cambió tu apetito tras una medicación nueva o si estás embarazada o lactando y tu plan cambió. Si hay desmayos, dolor intenso o pensamientos de dañarte, acude de inmediato a un servicio de urgencias o a una línea de apoyo en crisis; esta lección no enseña a clasificar urgencias ni sustituye una valor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l mantenimiento de la fase de pérdi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 abandonan los hábitos porque el objetivo ya se cumplió.]]></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ambia el objetivo: sostener un rango y conservar hábitos ancl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xige el mismo déficit de antes, pero para siempr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ólo se mide con la báscula todas las mañan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ituaciones pide consulta en lugar de más discipli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 un poco de peso después de una semana de vacacion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rder peso sin haberlo buscad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rer algo dulce a media tard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meseta de tres semanas en el pl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ganancia demuestra que la persona no tiene fuerza de volunt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tratamientos clínicos de la obesidad se eligen con evaluación profesional y seguimi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érdida de peso sin buscar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tracones con compens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seta de tres seman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dicación nueva y más apeti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yuda profesional especializad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el plan, sin castig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a quien la indicó]]></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ulta médic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ntenimiento no es el final de la dieta: es una ___ con reglas propias, y la reganancia no es un fracaso ___.]]></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a qué momento del plan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ntenimien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opiez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finir un rango y no un númer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el patrón cada seman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servar tres hábitos anc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olver a la siguiente comida sin compens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mbrar qué se rompió: sueño, horario o diner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staurar un ancla hoy mism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erder peso sin proponértel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tracones seguidos de compensación]]></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respuesta al tropiezo convierte una semana en un cicl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o qué cambió en las semanas previas al aumen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ijo un ancla y la retomo hoy.]]></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ubí dos kilos en vacaciones, me salto el desayuno hasta recuperar el pes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uelvo a la siguiente comida programada sin compensar.]]></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el patrón el domingo y ajusto una sola co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0-r01-oa08-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0-r01-oa0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0-r01-oa0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0-r01-oa08-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mantenimiento, tropiezo y señal de consulta, y sabes qué hacer en cada uno sin recurrir al castig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flujo de recuperación y la tabla de señales; vuelve a clasificar las acciones del ejercic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qué hábito era tu ancla cuando el plan funcionaba y en qué semana desapareció. Después responde: ¿qué cambió en tu vida esa semana? Si el cambio sigue ahí, ¿qué ancla sí cabe en la vida que tienes hoy?]]></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ostener y consul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a fase, con rango y anc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an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ato que se lee, no un veredi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opie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sponde en 48 horas, sin compe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sin busc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sulta, no se cele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miento clí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aluación, indicación y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ostener y consult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0-r01-oa08-mantenimiento-y-cuando-consultar"/>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despué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osas definen un plan de mantenimien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despué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ango de peso, tres o cuatro hábitos ancla, una revisión semanal con varios indicadores y un plan escrito para las interrupciones previsibl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despué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reganancia no es un fracaso mor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despué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uerpo defiende su peso con mecanismos involuntarios, el entorno empuja y la vida cambia. La OMS la enmarca como enfermedad crónica y responsabilidad social, no sólo individu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despué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un tropiezo de una recaí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despué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ropiezo es una comida, una semana o un mes fuera del plan; la recaída es volver al patrón anterior durante meses. Lo que decide es lo que pasa en las siguientes 48 hor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despué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piden consul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despué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érdida de peso involuntaria, síntomas persistentes, atracones con compensación, obsesión por la comida o el cuerpo, y cambios de apetito o peso tras una medicación nuev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despué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lige un tratamiento clínic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despué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valuación profesional, objetivos de salud y seguimiento. Programas de conducta, medicamentos, dispositivos y cirugía son herramientas distintas; ninguna se decide por internet ni por testimoni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r y sostenerse son dos fases con reglas distintas. El mantenimiento se administra con un rango, tres anclas y una revisión semanal; la reganancia se lee como dato y no como sentenci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un tropiezo, lo que cuenta son las siguientes cuarenta y ocho horas: nombrar qué se rompió, restaurar un ancla y volver a la siguiente comida sin compens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uando aparece una pérdida de peso que no buscaste, un síntoma que persiste, un atracón o un cambio de medicación, la respuesta no es más disciplina: es consulta. Los tratamientos clínicos existen y los decide un profesional con evaluación y seguimiento. Sostener también es saber cuándo pedir ayud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obesidad como enfermedad crónica y alimentación como base · https://www.niddk.nih.gov/health-information/weight-management · consulta: 2026-10-25 · alcance: Alcance internacional, Estados Unidos. Obesidad como enfermedad crónica y alimentación y actividad como base; no es normativa mexican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TRATAMIENTO · NIH/NIDDK, Treatment for Overweight and Obesity · https://www.niddk.nih.gov/health-information/weight-management/adult-overweight-obesity/treatment · consulta: 2026-10-25 · alcance: Alcance internacional, Estados Unidos. Enumera tipos de tratamiento (estilo de vida, programas con especialistas, medicamentos y dispositivos, cirugía) y remite a un profesional para fijar objetivos. No es normativa mexicana ni una indic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OBESIDAD · OMS, Obesidad y sobrepeso (hoja informativa) · https://www.who.int/es/news-room/fact-sheets/detail/obesity-and-overweight · consulta: 2026-10-25 · alcance: Alcance internacional. Obesidad como enfermedad crónica y responsabilidad social además de individual; no sustituye valoración clínic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Enfermedades graves, tratables, con importancia de la detección y el tratamiento tempranos. No es normativa mexican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PESO · MedlinePlus en español, Pérdida de peso involuntaria · https://medlineplus.gov/spanish/ency/article/003107.htm · consulta: 2026-10-25 · alcance: Alcance internacional, servicio de divulgación de los NIH. Define la pérdida de peso no buscada y recomienda consultar; no establece un diagnóstico ni un tratamient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8-mantenimiento-y-cuando-consultar"/>
              </a:rPr>
              <a:t><![CDATA[Mantenimiento, recuperación de hábitos y cuándo buscar at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 consulta: 2026-10-25 · alcance: Buena práctica general (A), requisito mexicano verificado (B) y práctica configurable por el establecimiento (C). Esta lección trabaja en capa A y no afirma normas ni cifras.]]></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2026-10-26T06:02:19Z</dcterms:created>
  <dcterms:modified xsi:type="dcterms:W3CDTF">2026-10-26T06:02:19Z</dcterms:modified>
  <dc:title>Mantenimiento, recuperación de hábitos y cuándo buscar atención</dc:title>
  <dc:description>Presentación editable del OA «Mantenimiento, recuperación de hábitos y cuándo buscar atención». Enlace: https://saludyestetica.lumbre.lat/object/sye-c20-r01-oa08-mantenimiento-y-cuando-consultar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