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fuera, reuniones y calorías líquidas: decidir antes de pedi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fuera, reuniones y calorías líquidas: decidir antes de pedi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que no controlas y la semana que sí»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que no controlas y la semana que sí»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orden para decidir antes de pedir»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orden para decidir antes de pedir»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orden para decidir antes de pedir»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orden para decidir antes de pedir»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pan y la costumbre de terminar tod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pan y la costumbre de terminar todo»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uerta a la mesa en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más que la fuerza de voluntad: bebida, platillo, porción y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bebe también es comid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bebe también es comid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uniones, alcohol y lo que pasa después»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uniones, alcohol y lo que pasa después»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bebidas, cuatro cosas qu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tá prohibida; cada una pide una decisión distinta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comida no arruina la semana»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comida no arruina la semana»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una mesa que no e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lega con hambre mod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comida es tarde, come algo pequeño antes de salir: fruta, yogur, un puño de nueces. No es para comer menos en la mesa, es para poder elegir en lugar de obedecer al estómago. Llegar vacío hace que la primera opción del menú parezca la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una mesa que no e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ee la carta antes de se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minutos de pie frente al menú valen más que diez sentado con la conversación encima. Busca cómo se prepara cada platillo y qué lo acompaña. Si hay menú del día, identifica qué parte cambia y qué parte es fija: casi siempre puedes cambiar la guar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una mesa que no e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suelve la bebid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agua, agua mineral o la bebida sin azúcar que te guste, y pide un vaso aunque la botella sea individual. La bebida se consume mientras esperas y es la que menos saciedad deja. Si vas a beber alcohol, decide aquí cuántos vasos y cómo vuelves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una mesa que no e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rma el platillo por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verdura o ensalada, la proteína y la base por separado. Si el plato no trae verdura, pregunta si hay una guarnición disponible. No se trata de dejar el plato incompleto, sino de que la parte que más volumen ocupa no sea sólo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una mesa que no e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ija la porción antes del prime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si compartes, si pides media orden o si apartas la mitad para llevar. Hazlo antes de probar: con el primer bocado empieza la inercia. Si pides para llevar, pide que lo guarden pronto y refrigera al llegar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una mesa que no e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la comida y planea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mina cuando estés satisfecho, no cuando el plato esté vacío. Anota en una línea qué pediste y cómo te sentiste; sirve para ver patrones. La siguiente comida vuelve a la estructura habitual: no se salta ni se castiga con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mida de cumpleaños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aniela, nombre inventado, 34 años, come fuera tres veces por semana por trabajo. Lleva un mes intentando cuidar lo que come y el viernes tiene la comida de cumpleaños de una compañera en una fonda. Su miedo es «echarlo a perder» y su plan inicial es no desayunar para «guardar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mida de cumpleaños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decisión,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el plan: desayuna como siempre y revisa el menú desde el teléfono antes de salir. En la fonda pide agua mineral con limón y un plato con verdura, pollo y tortillas aparte. Pregunta si puede cambiar las papas por nopales, y comparte el postre con otra persona. No cuenta calorías ni comenta su decisión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mida de cumpleaños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le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desayuna igual que cualquier sábado y no compensa. Anota dos cosas: que llegó sin hambre extrema y que el refresco no le hizo falta porque tenía una bebida que sí le gustaba. La comida fue una de las tres salidas de la semana; las otras dos las decide con el mismo orden. No hubo premio ni castigo: hubo un patrón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edir en una f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dos minutos que no dependen de la 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é pides, cuánto llega a tu plato y qué be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cina decide preparación y porción. Lo que sí decides es la elección, el límite de la porción y la bebida. Reconocer el límite evita pelearse con lo que no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rción de un restaurante responde a un cálculo comercial, no a tu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jugo se toma más rápido, no se mastica y conserva el azúcar sin la fibr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separa el azúcar de la estructura del alimento: se bebe en minutos y la señal de saciedad llega más tarde. La fruta entera exige masticar y conserva su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eber fruta no es lo mismo que comerla; la diferencia se desarrolla en el curso de frutas sin m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tar la siguiente comida suele traer más hambre después y convierte la alimentación en una deuda. La siguiente comida se hace normal, sin peni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ensar con ayuno o ejercicio castigo es uno de los errores frecuente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cohol altera el juicio antes de que lo notes, así que las decisiones importantes se toman antes de brindar, no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el alcohol es una sustancia psicoactiva y tóxica que puede causar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resco de dos litros → Se sirve sin medida; el vaso pone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fé con jarabe y crema → El azúcar no está en el café, está en lo que se aña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ebida deportiva → Su etiqueta dice para qué se hizo; pregunta si es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 de fruta → Se bebe rápido y no se ma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bebida pide una decisión distinta; ninguna se resuelve con la mism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ebida ·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ebida es la decisión más automática y la que menos atención recibe; la porción la fija el negocio, no tu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 decisión: bebida, platillo y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la carta completa → Antes 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egir la bebida primero → Antes 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cómo se prepara el platillo → Antes 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rvirte en vaso en lugar de tomar de la jarra →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tir el platillo o apartar la mitad →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dir que guarden la mitad para llevar →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sayunar como siempre al día siguiente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notar qué decidiste y cómo te sentiste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 las decisiones pesa más que la fuerza de voluntad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ya pedí postre, mejor pido el refresco grande y mañana no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mezcla permiso («ya que») con castigo («mañana no desayuno»): así una comida se convierte en un ciclo. Ni permiso ni penitencia: la siguiente comid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Ya lo arruiné» es la frase que convierte una comida en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7-comer-fuera-y-calorias-liquid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comida fuera. Escribe qué pediste, qué bebiste y en qué momento decidiste cada cosa. Después responde: ¿la decisión la tomaste tú antes de pedir o la tomó la mesa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cidir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cidir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 decisiones antes 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ebida, platillo y porción. La bebida primero porque es la más automática; la porción antes del primer bocado porque después empieza la iner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plato es en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tir, pedir media orden o apartar la mitad para llevar antes de empezar. La porción del restaurante responde a su costo, no a tu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jugo no equivale a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bebe en minutos, no se mastica y conserva el azúcar sin la fibra completa de la fruta entera. La saciedad llega má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o en una bebida depor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é contexto se hizo y qué declara el envase. Se formuló para esfuerzo prolongado con sudor, no para acompañar una comida cor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al día siguiente de una comida abund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ayunar como siempre y no compensar con ayuno ni ejercicio castigo. La siguiente comida normal es la que sostiene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7-comer-fuera-y-calorias-liquid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54" r:id="rId1"/>
    <p:sldLayoutId id="2482010855" r:id="rId2"/>
    <p:sldLayoutId id="2482010856" r:id="rId3"/>
    <p:sldLayoutId id="24820108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6262f02f1e6ed046af966238717305baf7a1ba2de6164401.jpg"/>
  <Relationship Id="rId3" Type="http://schemas.openxmlformats.org/officeDocument/2006/relationships/hyperlink" Target="https://saludyestetica.lumbre.lat/object/sye-c20-r01-oa07-comer-fuera-y-calorias-liquid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7-comer-fuera-y-calorias-liquidas" TargetMode="External"/>
  <Relationship Id="rId4" Type="http://schemas.openxmlformats.org/officeDocument/2006/relationships/hyperlink" Target="https://saludyestetica.lumbre.lat/object/sye-c20-r01-oa07-comer-fuera-y-calorias-liquida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0-r01-oa07-comer-fuera-y-calorias-liquidas" TargetMode="External"/>
  <Relationship Id="rId4" Type="http://schemas.openxmlformats.org/officeDocument/2006/relationships/hyperlink" Target="https://saludyestetica.lumbre.lat/object/sye-c20-r01-oa07-comer-fuera-y-calorias-liquidas"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0-r01-oa07-comer-fuera-y-calorias-liquidas" TargetMode="External"/>
  <Relationship Id="rId4" Type="http://schemas.openxmlformats.org/officeDocument/2006/relationships/hyperlink" Target="https://saludyestetica.lumbre.lat/object/sye-c20-r01-oa07-comer-fuera-y-calorias-liquidas"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hyperlink" Target="https://saludyestetica.lumbre.lat/object/sye-c20-r01-oa07-comer-fuera-y-calorias-liquidas"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7-comer-fuera-y-calorias-liquidas"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e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un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orí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qui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7-comer-fuera-y-calorias-liquid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decisiones que sí están en tu mano cuando comes fuera —qué pedir, cuánto llega al plato y qué bebes—, aplicar un orden para decidir antes de pedir y explicar por qué una comida fuera no define por sí sola el resultado de la seman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restaurantes, fondas, reuniones y bebidas: porciones, alcohol, refrescos, jugos, cafés y bebidas deportivas. Sin listas de prohibiciones ni cálculos: un método para decidir con la información que hay en la me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er fuera · bebidas · alcohol · porciones · reun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fuera, reuniones y calorías líquidas: decidir antes de pe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comen fuera con frecuencia y quieren decidir sin cuentas ni culpa. Si estás embarazada o lactando, si tienes antecedentes de un trastorno de la conducta alimentaria, o si vives con diabetes, hipertensión u otra condición que requiera seguimiento —o tomas medicación con horarios—, las decisiones sobre bebidas y alcohol se consultan con tu equipo de salud: esta lección no las sustit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fuera, reuniones y calorías líquidas: decidir antes de pe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dos y media de un viernes. El equipo de una oficina va a una fonda a celebrar un cumpleaños: hay agua de jamaica, refresco de dos litros, café de olla y un menú con tres opciones. Alguien que lleva semanas cuidando lo que come mira la carta y siente que cualquier elección arruina el me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no ser la rara, pide lo mismo que todos, con refresco y postre, y sale con la sensación de haber fallado. La escena se repite cada semana: comida de trabajo, comida de mamá, carne asada, cumpleañ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fuera, reuniones y calorías líquidas: decidir antes de pe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reparte culpas ni prohíbe nada: enseña a decidir antes de pedir, a mirar lo que se bebe y a colocar una comida en la semana que le correspon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no controlas y la semana que sí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onda nadie ve la cocina: la sal, la grasa y el azúcar de un guisado se deciden antes de que el plato llegue a tu mesa, y la porción la fija el costo del negocio, no tu hambre. Eso no convierte comer fuera en una trampa; significa que hay tres cosas que sí decides y conviene decidirlas a propósito: qué pides, cuánto de eso llega a tu plato y qué bebes. Todo lo demás —el sazón, el tamaño del cazo, la receta de la casa, el precio de la carta— no está en tu mano y no tiene caso pelearlo cada viernes. Reconocer ese límite es lo que permite concentrar el esfuerzo donde rin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no controlas y la semana que sí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idea es de escala. Una semana tiene muchas comidas y una comida de cumpleaños es una de ellas; un mes tiene todavía más. Lo que mueve el resultado no es ese plato aislado, sino la frecuencia con la que comes fuera, lo que bebes entre semana y lo que haces en las otras comid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alida abundante se diluye en un patrón estable; tres salidas iguales cada semana ya son el patrón. Quien mira sólo el viernes se angustia; quien mira el conjunto decide con calma. Y hay una frase que estropea más planes que cualquier postre: «ya lo arruin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que no controlas y la semana que sí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 suele venir con permiso para seguir, y ahí es donde una comida se convierte en t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orden para decidir antes de pe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más que la fuerza de voluntad. Antes de sentarte, lee la carta completa; si el menú está en la pared, usa los dos minutos que tardas en llegar a la caja. Primero la bebida, que es la decisión más automática y la que menos atención recibe: se pide por reflejo, mientras se sigue leyen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el platillo, mirando cómo está armado —verdura o ensalada, una proteína, una base de tortilla, arroz o papa— y no cuántas calorías promete. Al final, la porción: si el plato es grande, decide si compartes, si pides media orden o si apartas la mitad antes de empez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orden para decidir antes de pe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orden evita el error clásico de elegir el platillo y descubrir después que la bebida y el postre ya estaban decididos por la m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orden para decidir antes de pe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es parte del método, no un abuso. «¿Cómo se prepara?», «¿puedo cambiar las papas por verduras?», «¿qué tan grande es la orden?», «¿la salsa lleva crema?»: son preguntas que cualquier cocina contesta y que cambian la decisión. Si la respuesta incomoda a quien atiende, eso también es información sobre el lugar. Ayuda llegar con hambre moderada y no con hambre de ocho horas, porque quien llega vacío pide lo primero que ve y lo pide grande. Si la reunión empieza tarde, una fruta o un yogur antes de salir valen más que la promesa de aguantar: no quitan el hambre para siempre, sólo devuelven la capacidad de eleg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orden para decidir antes de pe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educativa para adultos. No es un plan personalizado, no calcula tus necesidades y no sustituye una consulta. Enseña un orden de decisiones que puedes aplicar en cualquier mesa y soltar cuando no te sirv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orden para decidir antes de pe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bebida deja de ser un detalle]]></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lcohol interactúa con medicamentos y con condiciones como diabetes o hipertensión, y no se recomienda en embarazo ni lactancia. Si tomas medicación con horarios, si estás embarazada o lactando, o si alguna vez has perdido el control con la bebida, pregunta antes de brindar: aquí no se decide eso por ti.]]></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cambia el plat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a sola pregunta antes de pedir, la que más mueva tu decisión: cómo se prepara, qué tamaño tiene o si puedes cambiar la guarnición. Con una basta para dejar de pedir a cieg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pan y la costumbre de terminar to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de un restaurante responde a un cálculo comercial: se sirve bastante para que el cliente sienta que valió la pena. Tu hambre responde a otra lógica. Juntar las dos requiere una decisión explícit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una entrada, pedir media orden cuando existe, servirte en un plato pequeño o apartar la mitad al principio son formas de poner un límite visible antes de que el tenedor tome veloc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pan y la costumbre de terminar to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que te guarden la mitad para llevar es normal en muchos lugares; si lo haces, pide que la envuelvan pronto y refrigera en cuanto llegues, sobre todo si el plato lleva crema, huevo o mariscos. No es una regla de etiqueta: es sentido común de conserv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pan y la costumbre de terminar to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n, las tortillas y las botanas que llegan antes del platillo también son comida, aunque nadie las haya pedido. No se trata de rechazarlas: se trata de decidir si las quieres y cuánto, en lugar de comerlas porque están enfrente. Servir la tortilla en tu plato, en lugar de comer de la canasta, hace visible lo que llevas. Lo mismo pasa con la velocidad: el plato se termina antes de que la saciedad alcance a avisar. Dejar el tenedor entre bocados, beber agua y conversar son pausas que no cuestan nada. Y la costumbre de terminar todo lo servido merece revisión: el plato vacío no es una medalla y dejar comida no es un insulto si ya estás satisfe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pan y la costumbre de terminar todo]]></a:t>
            </a:r>
          </a:p>
        </p:txBody>
      </p:sp>
      <p:pic>
        <p:nvPicPr>
          <p:cNvPr id="3" name="" descr="De la puerta a la mesa en cuatro decisiones">
            <a:hlinkClick r:id="rId3" tooltip="De la puerta a la mesa en cuatro decision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más que la fuerza de voluntad: bebida, platillo, porción y pau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7-comer-fuera-y-calorias-liquida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bebe también es com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ebida azucarada se toma en minutos y casi no exige masticar; la señal de saciedad llega tarde y lo que aporta se suma sin que la comida se sienta más grande.]]></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recomienda limitar los azúcares libres, y las bebidas son la vía más silenciosa: refresco, agua fresca endulzada, jugo envasado, café con jarabe, té helado de máquina, bebida deportiva, bebida energizante. El jugo de fruta casero no es una excepción automática: conserva el azúcar y pierde la masticación y buena parte de la fibra de la fruta ente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bebe también es com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ber fruta no es lo mismo que comerla, y esa diferencia se explica en el curso de frutas sin mitos. Tampoco es lo mismo un vaso que una jarra: el envase decide la cantidad antes de que decidas tú.]]></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bebe también es com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práctica casi nunca es «sí o no», sino «cuál y de qué tamaño». Un vaso de agua antes del refresco cambia la sed; pedir la jarra sólo si hay varios que van a beber; elegir agua mineral con limón cuando el plan es acompañar la comida; pedir el café con el azúcar y la leche aparte; leer la etiqueta de la bebida deportiva para ver para qué se hizo. Esas bebidas existen para contextos de esfuerzo prolongado y sudor, no para acompañar una comida corrida. Si el envase declara azúcares añadidos, o si el azúcar aparece entre los primeros ingredientes de la lista, ya sabes qué estás comprando: una bebida dulce con otro nomb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bebe también es com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mesa y una decisión posible. No son reglas: son ejemplos de lo que sí está en tu ma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476500"/>
                <a:gridCol w="2819400"/>
                <a:gridCol w="2819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sí puedes to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s con hambre y el menú tiene tres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la bebida y el platillo antes de sent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hambre, lo más salado y lo más dulce gana la mi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orción es el doble de lo que sueles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e, pide media orden o aparta la mi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cina sirve por costos, no por tu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jarras de refresco en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agua o agua mineral y sírvete en v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er es automático; el vaso devuelve la 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476500"/>
                <a:gridCol w="2819400"/>
                <a:gridCol w="2819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sí puedes to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reunión con alcoh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cuánto bebes y quién conduce antes de bri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cohol altera el juicio antes de que lo n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día siguiente sientes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yuna como siempre y no compen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r suele traer más hambre y un ciclo más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476500"/>
                <a:gridCol w="2819400"/>
                <a:gridCol w="2819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sí puedes to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comida de cumpleaños de tu mam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 con atención y vuelve a tu patrón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ida se mide contra la semana, no contra sí mis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alcohol y lo que pasa despué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ohol es una sustancia psicoactiva y tóxica que puede causar dependencia, según la OMS, y su efecto sobre el juicio empieza antes de que lo notes. Por eso las decisiones que importan —cuánto vas a beber, quién conduce, a qué hora te vas— se toman antes de brindar, no duran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orta proteína, fibra, vitaminas ni minerales, y sí energía; además suele venir con botanas saladas y con más tiempo en la mesa, dos cosas que empujan a seguir comiendo cuando ya no hay hamb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alcohol y lo que pasa despué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asunto moral: hay quien no bebe por salud, por medicación, por embarazo, por religión o porque no le gusta, y ninguna de esas razones necesita defensa ni explicación en la mes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alcohol y lo que pasa despué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ecursos que funcionan sin sermonear: comer antes de salir, alternar un vaso de agua entre bebidas, servirte tú mismo en lugar de que te rellenen la copa, decidir de antemano cuántas rondas y decirlo en voz alta. Si no bebes, basta con pedir otra cosa; no hace falta convertir la mesa en una conferencia. Y un plan para el después: dormir, desayunar como cualquier día y no compensar con ayuno ni con ejercicio castigo. Si notas que te cuesta parar, que olvidas lo que pasó o que alguien cercano te lo ha señalado, eso no se resuelve con fuerza de voluntad: se consulta con un profesional de salu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alcohol y lo que pasa después]]></a:t>
            </a:r>
          </a:p>
        </p:txBody>
      </p:sp>
      <p:pic>
        <p:nvPicPr>
          <p:cNvPr id="3" name="" descr="Cuatro bebidas, cuatro cosas que mirar">
            <a:hlinkClick r:id="rId3" tooltip="Cuatro bebidas, cuatro cosas que mira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tá prohibida; cada una pide una decisión distinta en la 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7-comer-fuera-y-calorias-liquidas"/>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comida no arruina la sema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uinar» es una palabra moral, no fisiológica. Una comida de más no borra semanas de hábitos ni cambia el rumbo de un mes; lo que cambia el rumbo es lo que se repite. Si comes fuera dos veces por semana y en ambas eliges refresco de dos litros y postre, el patrón no está en el cumpleaños: está en esas dos comidas. Si comes fuera una vez y el resto de la semana mantiene su estructura, esa comida es sólo una comida. La diferencia entre los dos escenarios no es la culpa, es la frecuencia. Y la frecuencia rara vez se decide en la mesa: se decide en la agenda y en el presupues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comida no arruina la sema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yuda es no convertir la salida en un examen. Elegir con la información que hay, comer hasta sentirse satisfecho y volver a la siguiente comida sin penitencia.]]></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breve —qué pediste, qué bebiste, cómo te sentiste después— sirve más que cualquier regla, porque muestra tus propios patrones: que siempre llegas sin desayunar, que el refresco aparece cuando hay prisa, que el postre se pide cuando la sobremesa se alarg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comida no arruina la sema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no se lleva para juzgarte, se lleva para ver la estructura. Si comer fuera es casi toda tu alimentación, el asunto no es de decisión individual: es de horarios, de trabajo y de dinero, y eso se resuelve con estructura, no con más fuerza de volunt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Procedimiento: decidir en una mesa que no es la tuy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ga con hambre modera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ida es tarde, come algo pequeño antes de salir: fruta, yogur, un puño de nueces. No es para comer menos en la mesa, es para poder elegir en lugar de obedecer al estómago. Llegar vacío hace que la primera opción del menú parezca la úni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Procedimiento: decidir en una mesa que no es la tuy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carta antes de sentar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inutos de pie frente al menú valen más que diez sentado con la conversación encima. Busca cómo se prepara cada platillo y qué lo acompaña. Si hay menú del día, identifica qué parte cambia y qué parte es fija: casi siempre puedes cambiar la guarni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Procedimiento: decidir en una mesa que no es la tuy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elve la bebida prim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agua, agua mineral o la bebida sin azúcar que te guste, y pide un vaso aunque la botella sea individual. La bebida se consume mientras esperas y es la que menos saciedad deja. Si vas a beber alcohol, decide aquí cuántos vasos y cómo vuelves a cas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Procedimiento: decidir en una mesa que no es la tuy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el platillo por par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verdura o ensalada, la proteína y la base por separado. Si el plato no trae verdura, pregunta si hay una guarnición disponible. No se trata de dejar el plato incompleto, sino de que la parte que más volumen ocupa no sea sólo la ba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Procedimiento: decidir en una mesa que no es la tuy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porción antes del primer boc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si compartes, si pides media orden o si apartas la mitad para llevar. Hazlo antes de probar: con el primer bocado empieza la inercia. Si pides para llevar, pide que lo guarden pronto y refrigera al llegar a ca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Procedimiento: decidir en una mesa que no es la tuy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comida y planea la siguie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 cuando estés satisfecho, no cuando el plato esté vacío. Anota en una línea qué pediste y cómo te sentiste; sirve para ver patrones. La siguiente comida vuelve a la estructura habitual: no se salta ni se castiga con ejerc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Caso trabajado: la comida de cumpleaños del viern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aniela, nombre inventado, 34 años, come fuera tres veces por semana por trabajo. Lleva un mes intentando cuidar lo que come y el viernes tiene la comida de cumpleaños de una compañera en una fonda. Su miedo es «echarlo a perder» y su plan inicial es no desayunar para «guardar hamb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Caso trabajado: la comida de cumpleaños del vierne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en orde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el plan: desayuna como siempre y revisa el menú desde el teléfono antes de salir. En la fonda pide agua mineral con limón y un plato con verdura, pollo y tortillas aparte. Pregunta si puede cambiar las papas por nopales, y comparte el postre con otra persona. No cuenta calorías ni comenta su decisión en la me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uina la semana · Caso trabajado: la comida de cumpleaños del viern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el resultad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desayuna igual que cualquier sábado y no compensa. Anota dos cosas: que llegó sin hambre extrema y que el refresco no le hizo falta porque tenía una bebida que sí le gustaba. La comida fue una de las tres salidas de la semana; las otras dos las decide con el mismo orden. No hubo premio ni castigo: hubo un patrón que se sostie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comida no arruina la semana]]></a:t>
            </a:r>
          </a:p>
        </p:txBody>
      </p:sp>
      <p:pic>
        <p:nvPicPr>
          <p:cNvPr id="3" name="" descr="Checklist antes de pedir en una fonda">
            <a:hlinkClick r:id="rId3" tooltip="Checklist antes de pedir en una fond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dos minutos que no dependen de la ca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7-comer-fuera-y-calorias-liquidas"/>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r sin comer y decidir en el menú. El hambre intensa estrecha la mirada: todo lo que se ve es lo más salado, lo más dulce y lo más grande. Comer algo antes de salir no resta mérito; devuelve la capacidad de elegi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a comida fuera como un examen. Si cada salida se convierte en una prueba de disciplina, el fracaso está escrito de antemano: siempre habrá una mesa que no controles. La salida se mide con la semana, no consigo mism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con ayuno o ejercicio castigo. Saltarse la siguiente comida o entrenar para pagar lo comido suele traer más hambre después y convierte la alimentación en una deuda. La siguiente comida se hace normal, no ejempl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o que se bebe no cuenta. Las bebidas azucaradas se consumen rápido, no se mastican y llenan poco. También el jugo, el café con jarabe y la bebida deportiva fuera de contexto: no son agua con sabor, son bebidas con azúcar añadi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s leído la carta, todavía no pidas: dos minutos de lectura cambian la decisión más que la fuerza de volunt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to es más grande que tu hambre, decide la porción antes del primer bocado: compartir, media orden o para llev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esa ofrece jarras o botellas abiertas, pide un vaso y sírvete tú: la medida visible es la única que no depende de nadie.]]></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 a haber alcohol, decide cuánto y cómo vuelves antes de brindar; durante la reunión ya no estás en condiciones de decidir lo mism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alida se repite más de tres veces por semana, el problema es de estructura y horarios, no de disciplina: se resuelve con un plan seman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de salud si te cuesta parar de beber, si olvidas lo que pasó durante una reunión, si alguien cercano te lo ha señalado o si tomas medicación y no sabes cómo interactúa con el alcohol. También si estás embarazada o lactando y tienes dudas sobre qué beber, si comer fuera te lleva a atracones o a compensar con ayunos y ejercicio, y si la culpa por una comida ocupa más tiempo que la comida misma. Para una urgencia por intoxicación o por una caída en una reunión se acude al servicio de emergencias; esta lección no enseña a clasificar urgenci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fonda, ¿cuál de estas decisiones está realmente en tu ma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ntidad de sal que lleva el guisa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azón de la casa y el tamaño del caz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ides, cuánto llega a tu plato y qué beb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de la carta y la porción que sirve la coci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práctica hay entre comer una naranja y beber su ju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el jugo conserva exactamente lo mism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jugo se toma más rápido, no se mastica y conserva el azúcar sin la fibra comple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jugo no aporta azúcares porque es natura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ruta entera no aporta líquid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comida fuera se sale de lo planeado, conviene compensarla saltando la siguiente com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ecisión de cuánto beber alcohol y quién conduce conviene tomarla antes de la reun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bebida con lo que conviene mirar en la mes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resco de dos litr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fé con jarabe y cre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ebida deport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Jugo de fru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zúcar no está en el café, está en lo que se añad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 etiqueta dice para qué se hizo; pregunta si es tu ca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bebe rápido y no se mast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sirve sin medida; el vaso pone la med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pedir conviene resolver la ___ y el platillo; la cocina sirve por costos y no por tu ___.]]></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ped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mes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la carta comple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egir la bebida primer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cómo se prepara el platill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rvirte en vaso en lugar de tomar de la jar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tir el platillo o apartar la mitad]]></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dir que guarden la mitad para llev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sayunar como siempre al día sigui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notar qué decidiste y cómo te sentis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convierte una comida en tr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el menú antes de salir y elijo la bebid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o un plato con verdura y comparto el postr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ya pedí postre, mejor pido el refresco grande y mañana no desayun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día siguiente desayuno como cualquier otro dí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qué pedí para ver mi patrón de los viern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7-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 que decides de lo que decide la cocina y sabes ordenar la salida: bebida, platillo, porción y siguiente comi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cuatro decisiones y la matriz de bebidas; vuelve a clasificar las acciones del ejerci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comida fuera. Escribe qué pediste, qué bebiste y en qué momento decidiste cada cosa. Después responde: ¿la decisión la tomaste tú antes de pedir o la tomó la mesa por ti?]]></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en la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decisión, no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ida azuc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ebe rápido y llena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rra en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aso pone la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oh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antes cuánto y quién condu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opie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iguiente comida vuelve al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en la me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7-comer-fuera-y-calorias-liquidas"/>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 decisiones antes de pedi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ebida, platillo y porción. La bebida primero porque es la más automática; la porción antes del primer bocado porque después empieza la iner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plato es enorm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tir, pedir media orden o apartar la mitad para llevar antes de empezar. La porción del restaurante responde a su costo, no a tu hamb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jugo no equivale a la fru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bebe en minutos, no se mastica y conserva el azúcar sin la fibra completa de la fruta entera. La saciedad llega más tard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o en una bebida deportiv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é contexto se hizo y qué declara el envase. Se formuló para esfuerzo prolongado con sudor, no para acompañar una comida corri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al día siguiente de una comida abundan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óxima salid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ayunar como siempre y no compensar con ayuno ni ejercicio castigo. La siguiente comida normal es la que sostiene el patr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fuera se decide en un orden corto: mirar la carta, resolver la bebida, armar el plato y fijar la porción antes del primer bocado. La cocina no negocia su sazón ni su tamaño, pero esas cuatro palancas sí son tuyas. Lo que se bebe cuenta aunque no se mastique, el alcohol se decide antes de brindar y una comida se mide contra la semana, no contra sí misma. Sin permiso y sin penitencia: la siguiente comida normal es la que sostiene el patr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 https://www.who.int/es/news-room/fact-sheets/detail/healthy-diet · consulta: 2026-10-25 · alcance: Alcance internacional: base de la alimentación saludable y recomendación de limitar los azúcares libres. No es una norma mexicana ni una prescripción individu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LCOHOL · OMS, Alcohol (hoja informativa) · https://www.who.int/es/news-room/fact-sheets/detail/alcohol · consulta: 2026-10-25 · alcance: Alcance internacional: el alcohol como sustancia psicoactiva y tóxica que puede causar dependencia. No sustituye valoración clínica ni normativa mexican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México: orientaciones poblacionales para adoptar patrones y prácticas alimentarias más saludables y sostenibles. No es un plan individual ni una norma de cumplimien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7-comer-fuera-y-calorias-liquidas"/>
              </a:rPr>
              <a:t><![CDATA[Comer fuera, reuniones y calorías líquidas: decidir antes de ped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A), requisito mexicano verificado (B) y práctica configurable por el establecimiento (C). Esta lección trabaja en capa A y no afirma normas ni cifras de composición.]]></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2026-10-26T06:03:01Z</dcterms:created>
  <dcterms:modified xsi:type="dcterms:W3CDTF">2026-10-26T06:03:01Z</dcterms:modified>
  <dc:title>Comer fuera, reuniones y calorías líquidas: decidir antes de pedir</dc:title>
  <dc:description>Presentación editable del OA «Comer fuera, reuniones y calorías líquidas: decidir antes de pedir». Enlace: https://saludyestetica.lumbre.lat/object/sye-c20-r01-oa07-comer-fuera-y-calorias-liquidas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