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s realistas, fluctuaciones y estancamiento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s realistas, fluctuaciones y estancamiento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tas de proceso y metas de cifr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eso cambia de un día para otr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eso cambia de un día para otr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eso cambia de un día para otr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sin obses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dato al criteri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hacer antes de cambiar de estrategia por una semana pl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setas: qué puede explicarl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de interpreta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mueve la báscula en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usas frecuentes de un cambio rápido que no es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consul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onfirma que hay mes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úne los promedios de cuatro semanas medidas en las mismas condiciones. Si el peso se movió poco pero se movió, no hay meseta: hay una tendencia lenta, que es la más común y la más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una seman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semana y registra todo: comidas, bebidas, salsas, aceite, bocados mientras cocinas y lo del fin de semana. No cambies nada para que el registro sea cierto; sólo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la compensación silenc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o registrado con lo que recuerdas haber comido. Ahí suele estar la diferencia: el pan de la espera, el jugo, el dulce de la oficina, la porción doble después de entr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escarta causas que no son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enamiento nuevo, poco sueño, estrés alto, medicación nueva, fase del ciclo. Si alguna cambió en las últimas semanas, espera antes de tocar el plan: el cuerpo puede estar reteniendo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mbia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el ajuste más pequeño y verificable: una bebida menos al día, una verdura más en la comida, una caminata después de cenar. Cambiar todo a la vez impide saber qué funcionó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a meseta sin desarmar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Vuelve a medir en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én el cambio ese tiempo y compara promedios. Si no hay movimiento y el proceso se cumplió, consulta antes de apretar más: puede haber algo que el registro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es del pozo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mujer de 44 años, a la que llamaremos Irene, se pesa el lunes después de un fin de semana con pozole, pan y una boda. La báscula marca un kilo y medio más que el viernes. Decide saltarse el desayuno y buscar un plan más estricto esa mism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es del pozo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revisa sus promedios de cuatro semanas y ve que la tendencia sigue bajando despacio. El salto del lunes coincide con una comida salada, poco sueño y un entrenamiento nuevo el sábado. No hay grasa nueva en tres días: hay agua, glucógeno y contenido digestivo. El dato es real; la interpretación era la que fall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es del pozo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ambia el plan. Vuelve a su desayuno habitual, bebe agua, duerme y se pesa el jueves y el lunes siguiente. El peso regresa a la tendencia en cuatro días. Si el promedio hubiera seguido plano un mes más, el paso sería revisar el registro completo y consultar, no recortar comidas por un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llamarlo estanc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cambiar el plan por un ma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ua retenida por la sal y el glucóg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sa no cambia a ese ritmo. La sal, el carbohidrato y el agua mueven la báscula en horas; el promedio de varias semanas es el dato que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incluye agua, glucógeno y contenido digestivo, no sólo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er verdura en dos comidas al día durante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eta de proceso describe una acción que depende de ti y se puede repetir. Las otras dependen de factores que no controlas y convierten cada semana en u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tas de proceso frente a metas de cifra, en la primera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semanas planas pueden deberse al registro, al sueño, a un entrenamiento nuevo o al agua. Antes de concluir hay que revisar causas y comparar promed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mesetas tienen causas posibles y casi nunca una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sma báscula, misma hora y misma ropa hacen que la diferencia entre dos datos sea comparable; sin eso, se compara 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dición comparable es la base para leer una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a de proceso → Depende de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ta de cifra → Depende de muchos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luctuación → Cambio de un día 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seta → Semanas sin cambio en la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lo que controlas de lo que no es la base para decidir sin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lucógeno ·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lucógeno se almacena con agua y explica subidas rápidas; la comparación sólo es válida si la medición se hace en condiciones parec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luctuaciones por agua y glucógeno; medición compa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enar con proteína tres veces por semana → Met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jar cinco kilos para junio → Meta de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inar después de comer → Met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egar a cierta talla → Meta de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gistrar una semana completa al mes → Met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sar cierto número → Meta de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ceso se puede repetir aunque el número tarde; la cifra depende de factores aje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spués de la clase caminé veinte minutos y me sirvo doble porción porque «ya lo compens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ble porción después de una caminata suave es la compensación silenciosa típica: se percibe como premio y no se registra como exceso. Las otras líneas describen lo que sí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ensación silenciosa explica mesetas enteras sin aparecer en el plato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6-metas-fluctuaciones-y-estancamien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meta actual. Al lado, responde si depende de ti o de factores que no controlas. Después anota dos metas de proceso que puedas cumplir esta semana y una sola cosa que revisarás si el peso no se mueve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so sube un kilo de un día para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si siempre por agua, glucógeno, sal o contenido digestivo. La grasa no se gana a ese ritmo. Se compara el promedio de varias semanas, no el dato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meta de proceso y meta de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 proceso depende de lo que haces y se puede repetir; la de cifra depende de muchos factores y convierte cada semana en un veredicto. Las dos pueden convivir, pero se miden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mide sin ob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sma báscula, misma hora y condiciones; promedio de semanas; cintura, ropa, fotos y fuerza como complemento. Si el número altera el ánimo, se espacia l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ar ante una mes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istro completo, compensación silenciosa, sueño, estrés, entrenamiento nuevo, medicación y fase del ciclo. Se cambia una sola cosa y se vuelve a medir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síntomas que el plan no explica, pérdida de peso no buscada, cambios de medicación, embarazo, lactancia, diabetes tratada, enfermedad renal o hepática, o antecedente de trastorno de la conducta alimen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6-metas-fluctuaciones-y-estancamient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99061" r:id="rId1"/>
    <p:sldLayoutId id="2482099062" r:id="rId2"/>
    <p:sldLayoutId id="2482099063" r:id="rId3"/>
    <p:sldLayoutId id="24820990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3c14752bafe77c0609a8747580e6d5142bd832993c60f081.jpg"/>
  <Relationship Id="rId3" Type="http://schemas.openxmlformats.org/officeDocument/2006/relationships/hyperlink" Target="https://saludyestetica.lumbre.lat/object/sye-c20-r01-oa06-metas-fluctuaciones-y-estancamien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6-metas-fluctuaciones-y-estancamientos" TargetMode="External"/>
  <Relationship Id="rId4" Type="http://schemas.openxmlformats.org/officeDocument/2006/relationships/hyperlink" Target="https://saludyestetica.lumbre.lat/object/sye-c20-r01-oa06-metas-fluctuaciones-y-estancamient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6-metas-fluctuaciones-y-estancamientos" TargetMode="External"/>
  <Relationship Id="rId4" Type="http://schemas.openxmlformats.org/officeDocument/2006/relationships/hyperlink" Target="https://saludyestetica.lumbre.lat/object/sye-c20-r01-oa06-metas-fluctuaciones-y-estancamient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6-metas-fluctuaciones-y-estancamientos" TargetMode="External"/>
  <Relationship Id="rId4" Type="http://schemas.openxmlformats.org/officeDocument/2006/relationships/hyperlink" Target="https://saludyestetica.lumbre.lat/object/sye-c20-r01-oa06-metas-fluctuaciones-y-estancamient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hyperlink" Target="https://saludyestetica.lumbre.lat/object/sye-c20-r01-oa06-metas-fluctuaciones-y-estancamient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6-metas-fluctuaciones-y-estancamiento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is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luctu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ancamien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6-metas-fluctuaciones-y-estancamien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metas de proceso de metas de cifra, interpretar las fluctuaciones normales del peso y revisar un estancamiento con causas posibles antes de cambiar toda la estrategi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adultos sobre cómo medir el avance sin obsesión: metas que dependen de ti, por qué la báscula sube y baja en un día, mesetas con causas posibles, errores de lectura y señales para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tas · peso · medicion · meseta · ha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s realistas, fluctuaciones y estancamie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están bajando de peso o lo intentaron varias veces. Si estás embarazada o lactando, si tienes antecedentes de un trastorno de la conducta alimentaria, diabetes tratada, enfermedad renal o hepática, o si tomas medicación que exige seguimiento, consulta antes de fijar metas o de cambiar cómo mides tu avance: esta lección no sustituye esa valor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s realistas, fluctuaciones y estancamie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unes y la báscula marca un kilo y medio más que el viernes. El fin de semana hubo pozole, pan y una boda. La persona que sube se asusta, decide saltarse el desayuno y busca en el teléfono una dieta más estrict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con el mismo fin de semana, mira el promedio de las últimas cuatro semanas, ve que la tendencia sigue bajando y no cambia nada. Las dos tienen el mismo dato y lecturas opuestas. La diferencia no está en el cuerpo: está en cómo se mide y en qué se espera del núm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s realistas, fluctuaciones y estancamie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o, de las metas que dependen de ti, de las fluctuaciones que no significan grasa y de las mesetas que se revisan antes de romper el pl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s de proceso y metas de cif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de cifra es un número: tantos kilos, tal talla, tal fecha. Una meta de proceso es una acción que depende de ti y se puede repetir: comer verdura en dos comidas, hacer fuerza dos veces por semana, cenar con proteína, dormir a una hora parecida. Las dos tienen lugar, pero no cuestan lo mismo. La cifra depende del agua, del glucógeno, de las hormonas, del sueño y de factores que no se controlan; el proceso depende de lo que haces el martes a las ocho de la noche, y eso se puede revisar, ajustar y volver a inten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tas de proceso y metas de cif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única meta es el número, cualquier semana sin cambio se lee como fracaso, y el fracaso invita a abandonar o a apretar de más. Cuando la meta es el proceso, una semana plana se lee como información: ¿se cumplió lo planeado?, ¿qué cambió en el entorno?, ¿qué se dejó de registrar? Esa diferencia no es un truco motivacional; es la diferencia entre medir lo que controlas y medir lo que no. Las cifras llegan o no llegan; el proceso se puede sostener aunque el número tarde, y sostenerse es lo que hace que el cambio d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cambia de un día para ot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que marca la báscula es la suma de todo lo que el cuerpo contiene: grasa, músculo, hueso, órganos, agua y lo que está en el aparato digestivo. Un cambio de un día para otro casi nunca es grasa, porque la grasa no se gana ni se pierde a ese ritmo. Lo que se mueve rápido es el agua: una comida salada, un día de pasta, una noche de poco sueño, un vuelo, el calor o la fase del ciclo menstrual pueden cambiarla sin que la composición cambie. Un vaso de agua también pesa, y pesa distinto antes y después de beber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cambia de un día para ot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lucógeno ayuda a explicarlo. Es la forma en que el cuerpo guarda carbohidrato en el hígado y en el músculo, y se almacena junto con agua; cuando baja su reserva, el cuerpo libera esa agua y la báscula baja, y cuando se repone, sube. Por eso una cena abundante puede reflejarse al día siguiente sin que se haya ganado grasa. Ninguna de estas variaciones dice nada sobre el éxito del plan: dicen que el instrumento mide masa total, no composición. Y la masa total incluye la ropa, la hora y lo que todavía no se digi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cambia de un día para ot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formativa sobre metas, medición y mesetas. No prescribe dietas, calorías, plazos ni metas de peso, no sustituye la valoración de un profesional sanitario y no habilita para ejercer una profesión sanitaria. Sirve para interpretar lo que la báscula muest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cambia de un día para ot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medir hace daño]]></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pesarte cambia tu ánimo, si saltas comidas para «arreglar» un número o si el registro se volvió una regla que castiga, la medición dejó de servir. Suspéndela y busca acompañamiento; con antecedente de trastorno de la conducta alimentaria, no se empieza por medir más.]]></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s cuatro semanas]]></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ncluir que hay estancamiento, compara cuatro semanas de promedios y una semana de registro completo. Si el proceso se cumplió y no hay cambio, revisa una causa a la ve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ob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la medición sirva, tiene que ser comparable: misma báscula, misma hora, misma ropa o sin ropa, antes de desayunar y después de ir al baño. Un dato aislado no dice mucho; el promedio de varias semanas sí. Si pesarse a diario ayuda a ver la tendencia y no altera el ánimo, se puede hacer; si cada mañana cambia la forma en que comes o en que te tratas, conviene espaciarlo. Lo importante no es la frecuencia, sino la comparabilidad de lo que se mide. La báscula es un instrumento, no un veredicto, y ningún instrumento sirve si se usa para castiga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ob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otras medidas que la acompañan bien: la cintura con la misma cinta, una foto en las mismas condiciones, la ropa que queda distinta, la fuerza para cargar o subir escaleras, la energía de la tarde. Ninguna es exacta por sí sola, y juntas dan una imagen más honesta que el número aislado. Registrarlas toma cinco minutos a la semana y evita la discusión interna de cada mañana. Lo que se anota se puede revisar; lo que sólo se siente, se olvida o se distorsiona según el día. Ese conjunto es el que se lleva a la consulta si algo no cuad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sin obsesión]]></a:t>
            </a:r>
          </a:p>
        </p:txBody>
      </p:sp>
      <p:pic>
        <p:nvPicPr>
          <p:cNvPr id="3" name="" descr="Del dato al criterio en cuatro pasos">
            <a:hlinkClick r:id="rId3" tooltip="Del dato al criteri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hacer antes de cambiar de estrategia por una semana pl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6-metas-fluctuaciones-y-estancamient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setas: qué puede explicar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peso deja de moverse durante varias semanas, la pregunta útil no es «¿se rompió mi metabolismo?» sino «¿qué cambió?». Las causas posibles son varias y casi nunca una sola: el registro se relajó, las porciones crecieron, aparecieron bebidas dulces, el entrenamiento nuevo retiene agua, el sueño empeoró, el estrés subió, cambió la medicación o el plan ya no representa el mismo esfuerzo que al principio. Revisar una por una es más útil que cambiar todo de golpe y quedarse sin saber qué pas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setas: qué puede explicar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l «metabolismo roto» se repite mucho y explica poco. El cuerpo se adapta a un peso menor y a un gasto menor, y esa adaptación es real, pero rara vez es la explicación completa de una meseta. La mayoría de las veces el cambio está en lo que se hace y en lo que se registra, no en una avería. Decirlo así no culpa a nadie: devuelve el problema a un terreno donde sí hay decisiones posibles y evita gastar en productos que prometen arreglar lo que no está roto. Donde hay incertidumbre, conviene decir que la h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setas: qué puede explicar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turas frecuentes del mismo dato. La última columna no promete resultados: propone el siguiente paso verific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95550"/>
                <a:gridCol w="2133600"/>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apresur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í un kilo tras una comida sa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ché a perder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dos días y comparar el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semanas sin cambio en la bá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 metabolismo se romp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egistro, sueño y entrenamiento antes de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é mucho y me siento sin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y muy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nar el descenso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no y como «un poc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mpenso con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una semana completa y hon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495550"/>
                <a:gridCol w="2133600"/>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apresur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me peso los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iernes 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diar varias semanas en las mism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áscula no cambia pero la ropa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irve 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stener el proceso y revisar cintura y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interpret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la compensación silenciosa: comer un poco más porque se entrenó, porque fue un día difícil o porque «ya se compensará mañana». No aparece en el registro porque no se percibe como comida: la cucharada de la olla, el pan mientras se cocina, el jugo, el dulce de la oficina. Sumadas, esas decisiones explican mesetas enteras y no se ven en la foto del plato principal. Tampoco se ven los fines de semana que se viven como una pausa del plan y ocupan dos de los siete días. No hace falta confesarlo: hace falta ver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interpret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ro error es el registro incompleto por exceso de confianza: anotar el desayuno y la comida, y olvidar la cena del viernes, las salsas, el aceite de la cocción o las bebidas. También leer un solo día como si fuera una tendencia. La solución no es anotar con obsesión, sino elegir una semana completa y honesta cada mes y revisar el conjunto. Si el registro se vuelve una carga moral, se suspende y se busca acompañamiento: un dato que angustia deja de ser un dato y se convierte en otra forma de casti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de interpretación]]></a:t>
            </a:r>
          </a:p>
        </p:txBody>
      </p:sp>
      <p:pic>
        <p:nvPicPr>
          <p:cNvPr id="3" name="" descr="Qué mueve la báscula en un día">
            <a:hlinkClick r:id="rId3" tooltip="Qué mueve la báscula en un dí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usas frecuentes de un cambio rápido que no es gr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6-metas-fluctuaciones-y-estancamient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cuando la meseta venga acompañada de síntomas que el plan no explica: cansancio que no mejora, caída de cabello, frío constante, cambios en el ciclo menstrual, estreñimiento persistente o cambios de ánimo marcados. También si hay una pérdida de peso que no buscaste, si el apetito cambió de forma brusca o si la medicación cambió. Estos datos no permiten saber qué pasa, y no es su función: sirven para justificar una valoración con quien pueda explorarlos y pedir estudios si hacen falta. Llevarlos anotados ahorra tiempo y evita que la conversación empiece de cer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onsulta antes de empezar si estás embarazada o lactando, si tienes antecedentes de trastorno de la conducta alimentaria, si vives con diabetes tratada o una enfermedad renal o hepática. En esos casos el seguimiento del peso y la meta se ajustan, y la orientación general puede hacer daño. Esta lección no promete kilos ni plazos: enseña a leer el dato, a elegir metas que dependan de ti y a saber cuándo el número dejó de ser útil. Un plan que sólo se sostiene si el número baja no es un plan: es una apue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que hay mes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úne los promedios de cuatro semanas medidas en las mismas condiciones. Si el peso se movió poco pero se movió, no hay meseta: hay una tendencia lenta, que es la más común y la más sosteni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una semana comple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semana y registra todo: comidas, bebidas, salsas, aceite, bocados mientras cocinas y lo del fin de semana. No cambies nada para que el registro sea cierto; sólo observ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compensación silenci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o registrado con lo que recuerdas haber comido. Ahí suele estar la diferencia: el pan de la espera, el jugo, el dulce de la oficina, la porción doble después de entren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carta causas que no son com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namiento nuevo, poco sueño, estrés alto, medicación nueva, fase del ciclo. Si alguna cambió en las últimas semanas, espera antes de tocar el plan: el cuerpo puede estar reteniendo ag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una sola c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el ajuste más pequeño y verificable: una bebida menos al día, una verdura más en la comida, una caminata después de cenar. Cambiar todo a la vez impide saber qué funcionó y qué 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consultar · Procedimiento: revisar una meseta sin desarmar el plan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uelve a medir en cuatro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én el cambio ese tiempo y compara promedios. Si no hay movimiento y el proceso se cumplió, consulta antes de apretar más: puede haber algo que el registro no muest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trabajado: el lunes del pozole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mujer de 44 años, a la que llamaremos Irene, se pesa el lunes después de un fin de semana con pozole, pan y una boda. La báscula marca un kilo y medio más que el viernes. Decide saltarse el desayuno y buscar un plan más estricto esa misma tar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trabajado: el lunes del pozole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tu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revisa sus promedios de cuatro semanas y ve que la tendencia sigue bajando despacio. El salto del lunes coincide con una comida salada, poco sueño y un entrenamiento nuevo el sábado. No hay grasa nueva en tres días: hay agua, glucógeno y contenido digestivo. El dato es real; la interpretación era la que fallab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 · Caso trabajado: el lunes del pozole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just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mbia el plan. Vuelve a su desayuno habitual, bebe agua, duerme y se pesa el jueves y el lunes siguiente. El peso regresa a la tendencia en cuatro días. Si el promedio hubiera seguido plano un mes más, el paso sería revisar el registro completo y consultar, no recortar comidas por un lu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consultar]]></a:t>
            </a:r>
          </a:p>
        </p:txBody>
      </p:sp>
      <p:pic>
        <p:nvPicPr>
          <p:cNvPr id="3" name="" descr="Checklist antes de llamarlo estancamiento">
            <a:hlinkClick r:id="rId3" tooltip="Checklist antes de llamarlo estancamien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cambiar el plan por un mal d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6-metas-fluctuaciones-y-estancamient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on el dato de un solo día. Un lunes salado no es una tendencia. Comparar promedios de varias semanas evita cambiar el plan por agua retenida y evita abandonarlo por una lectura emociona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todo cuando hay una meseta. Si se cambian comidas, horarios y entrenamiento a la vez, no se sabe qué funcionó. Se cambia una variable, se mide un mes y se decide con el resulta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sólo lo que conviene recordar. El registro incompleto no es un engaño consciente: es memoria selectiva. Bebidas, salsas y bocados son la diferencia entre un plan que funciona y uno que no se entiend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báscula como castigo. Si el número decide el ánimo del día, la medición dejó de informar. Espaciar las pesadas o cambiar de indicador no es rendirse: es recuperar un dato utilizab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tienes el dato de hoy, no decidas nada: reúne cuatro semanas comparabl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medio se movió, aunque sea poco, sostén el proceso y no apriet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meseta, revisa primero el registro completo y el fin de semana antes de recortar com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ó el entrenamiento, el sueño o la medicación, espera dos o tres semanas antes de conclui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úmero altera tu ánimo o tus comidas, suspende la medición y busca acompañami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hay una pérdida de peso que no buscaste, si la meseta se acompaña de cansancio persistente, caída de cabello, frío constante, cambios del ciclo, estreñimiento que no cede o cambios marcados de ánimo; si cambió la medicación; si estás embarazada o lactando; si tienes]]></a:t>
            </a:r>
          </a:p>
        </p:txBody>
      </p:sp>
      <p:sp>
        <p:nvSpPr>
          <p:cNvPr id="11" name=""/>
          <p:cNvSpPr txBox="1"/>
          <p:nvPr/>
        </p:nvSpPr>
        <p:spPr>
          <a:xfrm>
            <a:off x="685800" y="31908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betes tratada, enfermedad renal o hepática, o antecedente de trastorno de la conducta alimentar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situaciones cambian la forma de medir y de fijar metas, y no se resuelven con una lección. Si el registro o la báscula se volvieron una obsesión, la consulta también es el paso sigu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unes la báscula marca un kilo más que el viernes, después de una comida salada. ¿Qué es lo más prob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kilo de grasa ganado en tres dí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retenida por la sal y el glucógen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error de la báscula que no cuen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señal de que la estrategia fall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s una meta de proce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tres kilos antes de diciembr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er verdura en dos comidas al día durante cuatro seman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gar a un número en la báscul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rder una talla por m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ancamiento de tres semanas significa que el cuerpo dejó de responder para siempr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sarse siempre en las mismas condiciones ayuda a comparar sema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ta de proce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ta de cif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luctu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se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pende de muchos factor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o de un día a ot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manas sin cambio en la tend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pende de lo que h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se guarda junto con agua, y por eso un día de pasta puede subir la báscula sin grasa nueva. Para comparar semanas conviene medir siempre en las mismas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eta según el tip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 de proces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 de cif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nar con proteína tres veces por seman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r cinco kilos para juni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nar después de come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egar a cierta tal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gistrar una semana completa a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sar cierto númer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se compensa sin darse cuen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o que como, incluido lo que pruebo al cocinar.]]></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pués de la clase caminé veinte minutos y me sirvo doble porción porque «ya lo compensé».]]></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o el promedio de cuatro seman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si cambié algo en el sueño o el estré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meseta sigue, cambio una sola co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6-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6-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ees la tendencia, distingues metas de proceso y sabes revisar una meseta antes de cambiar de plan.]]></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ausas y vuelve a hacer el procedimiento con tus promedios de cuatro seman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meta actual. Al lado, responde si depende de ti o de factores que no controlas. Después anota dos metas de proceso que puedas cumplir esta semana y una sola cosa que revisarás si el peso no se mueve en un me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báscu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que depende de ti y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 de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que depende de muchos fact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lucóg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guarda con agua: explica subidas ráp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dio de varias semanas, no el dato de ay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s sin cambio: se revisa antes de cambiar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la báscu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6-metas-fluctuaciones-y-estancamient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so sube un kilo de un día para otr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si siempre por agua, glucógeno, sal o contenido digestivo. La grasa no se gana a ese ritmo. Se compara el promedio de varias semanas, no el dato aisl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meta de proceso y meta de cif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 proceso depende de lo que haces y se puede repetir; la de cifra depende de muchos factores y convierte cada semana en un veredicto. Las dos pueden convivir, pero se miden distin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mide sin obses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sma báscula, misma hora y condiciones; promedio de semanas; cintura, ropa, fotos y fuerza como complemento. Si el número altera el ánimo, se espacia la medi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ar ante una mes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istro completo, compensación silenciosa, sueño, estrés, entrenamiento nuevo, medicación y fase del ciclo. Se cambia una sola cosa y se vuelve a medir un m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edir con criter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síntomas que el plan no explica, pérdida de peso no buscada, cambios de medicación, embarazo, lactancia, diabetes tratada, enfermedad renal o hepática, o antecedente de trastorno de la conducta alimentar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es un dato y no un veredicto. Cambia por agua, por glucógeno y por lo que todavía no se digiere, y sólo se lee bien cuando se compara en las mismas condiciones y a lo largo de varias semanas. Elige metas de proceso que dependan de ti, revisa una causa a la vez cuando el número se detenga y suspende la medición si empezó a castigarte. Ningún plan honesto promete kilos ni plazos; promete criterios para decidir y para saber cuándo consult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y manejo a largo plazo con alimentación y actividad; no fija metas ni plazo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publicadas el 16-10-2025) · https://www.gob.mx/salud/sinsamac/documentos/guias-alimentarias-saludables-y-sostenibles-para-la-poblacion-mexicana-2025 · consulta: 2026-10-25 · alcance: Documento oficial federal de México para orientar políticas de alimentación y nutrición. No es norma obligatoria ni sustituye la orient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Beneficios de la actividad regular y fortalecimiento muscular dos o más días por semana; recomendación general, no rutina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6-metas-fluctuaciones-y-estancamientos"/>
              </a:rPr>
              <a:t><![CDATA[Metas realistas, fluctuaciones y estancamien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Base de alimentos mínimamente procesados y no procesados; no prescribe porciones ni menú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2026-10-27T06:33:08Z</dcterms:created>
  <dcterms:modified xsi:type="dcterms:W3CDTF">2026-10-27T06:33:08Z</dcterms:modified>
  <dc:title>Metas realistas, fluctuaciones y estancamientos</dc:title>
  <dc:description>Presentación editable del OA «Metas realistas, fluctuaciones y estancamientos». Enlace: https://saludyestetica.lumbre.lat/object/sye-c20-r01-oa06-metas-fluctuaciones-y-estancamientos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