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actividad física para conservar músculo»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teína y actividad física para conservar músculo»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pasa con el músculo cuando bajas de pes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uerza es el estímulo»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uerza es el estímulo»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uerza es el estímulo»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tir proteína, sin gramos ni recetas»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nservar músculo: cuatro deci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se hace mientras se baja de peso pesa más que la prisa por ver el nú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accesibles en México»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rror de adelgazar perdiendo músculo»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estímulos, cuatro e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ada decisión conserva y cómo se nota en la vida dia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saber que vas por buen camino»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lige cuatro ge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pujar, jalar, sentarte y levantarte, cargar. Con eso se cubre el cuerpo completo y no hace falta memorizar una tabla de ejercicios ni comprar equi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Marca dos dí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oge dos días fijos de la semana, separados entre sí, y ponlos en el calendario. La recomendación general de la OMS habla de dos o más días; dos es un punto de partida hon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Mide tu punto de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uenta cuántas repeticiones haces de cada gesto con buena forma, o cuánto peso cargas. Anótalo. Sin ese dato no hay forma de saber si progresaste o sólo te mov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Sube una sola co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dos semanas añade una repetición, un poco de peso o una variante más difícil. Una sola variable a la vez: si cambias todo, no sabrás qué funcionó ni qué te do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on proteína en cada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ayuno, comida y cena con al menos una fuente: huevo, frijol, lenteja, pollo, pescado, queso fresco, yogur natural o leche. Revisa la semana completa y no el día ai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empezar sin rutina y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Mide lo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mes registra un gesto cotidiano, la cintura y una foto. Si la fuerza sube mientras el peso baja despacio, el plan va bien; si la fuerza cae, conviene revisar el descenso antes de apre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arrafón y las esca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Un hombre de 46 años, al que llamaremos Tomás, baja de peso durante cuatro meses con un plan de comidas pequeñas y caminatas diarias. El peso baja, pero empieza a pedir ayuda para subir el garrafón y a detenerse a medio tramo de las escaleras del me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arrafón y las esca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ás no tiene una enfermedad nueva: tiene un plan que sólo mira el número. Come poca proteína en el desayuno, ninguna en la cena y no hace nada de fuerza desde hace años. El descenso fue rápido y el cuerpo pagó con músculo lo que el menú no le d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garrafón y las escale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El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urante ocho semanas añade huevo o frijol al desayuno, queso o yogur a la cena y dos sesiones de fuerza con una silla y una mochila cargada. El peso baja más despacio; el garrafón vuelve a subir en un viaje. Si el dolor hubiera aparecido, el paso siguiente sería valoración, no más entren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semanal d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para revisar el viernes, sin báscula de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sarlo con fuerza de forma reg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músculo responde a la demanda. La fuerza regular es el estímulo que le dice al cuerpo que esa masa sigue siendo necesaria; el agua y la verdura ayudan, pero no lo sustituy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OMS recomienda reforzar la musculatura dos o más días 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haya perdido también músculo y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descenso muy rápido, con poca proteína y sin estímulo de fuerza, suele arrastrar agua y masa muscular. La báscula no distingue qué se f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cuerpo recurre a reservas de glucógeno y a masa muscular cuando el déficit es grande y no hay dem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aminar mejora la salud y no reemplaza el estímulo de fuerza. Para conservar músculo hay que pedirle fuerza de forma regular, dos o más días por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comendación general de la OMS sobre fortalecimiento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uerpo no guarda aminoácidos en un depósito semanal; por eso importa que cada comida principal traiga una fuente. La cantidad exacta se individu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proteínas ayudan a reparar células y producir células nuevas; los aminoácidos vienen de fuentes animales y veget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uerza → Estímulo que conserva 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ína → Material para reparar y constru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scenso sin prisa → Evita arrastrar masa muscu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eño → Parte de la recu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uatro piezas que actúan juntas; ninguna compensa la ausencia de las o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tímulo ·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demanda, el cuerpo ahorra masa muscular; sin proteína suficiente y repartida, no hay con qué reparar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uerza como estímulo y proteína como material, en las secciones dos y t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Dos sesiones de fuerza por semana → Conserva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Dieta líquida de dos semanas → Lo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Frijol y huevo en cada comida → Conserva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minar cinco horas sin comer → Lo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rgar el mandado tres veces por semana → Conserva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altarse la cena para bajar rápido → Lo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ímulo de fuerza y proteína repartida frente a restricción sin músculo ni mater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Bajé rápido y dejé de cargar las bolsas del man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Bajar rápido y abandonar los gestos de fuerza es la combinación que más músculo arrastra. Las otras líneas describen justo lo que lo con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escenso veloz sin demanda ni proteína suficiente se paga con fuer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5-proteinas-y-actividad-fisic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los cuatro gestos con los que cargas, empujas, jalas y te levantas en tu semana. Al lado, anota si tu desayuno y tu cena traen proteína. Con esas dos listas ya tienes una fotografía de tu punto de partida, sin báscula de gimnas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importa el músculo cuando se baja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ostiene la fuerza para la vida diaria, participa en el uso de la glucosa y en la salud del hueso. Perderlo deja menos capacidad física aunque el peso b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stímulo que conserva el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fuerza regular: cargar, empujar, jalar, sentarse y levantarse. La OMS recomienda reforzar la musculatura dos o más días a l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parte la proteína sin contar gr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una fuente en cada comida principal: huevo o frijol en el desayuno, pollo o pescado en la comida, queso o yogur en la cena. La cantidad se individu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fuentes mexicanas son accesi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uevo, frijol, lenteja, garbanzo, sardina, atún, pollo, queso fresco, yogur natural, leche, cacahuate y semillas. Leguminosa con cereal es una combinación completa y bar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fracasa adelgazar perdiendo múscu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menos músculo es menos fuerza y menos movimiento, y eso facilita recuperar la grasa. El peso vuelve y la siguiente dieta parte de peor pu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5-proteinas-y-actividad-fisic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38" r:id="rId1"/>
    <p:sldLayoutId id="2482009539" r:id="rId2"/>
    <p:sldLayoutId id="2482009540" r:id="rId3"/>
    <p:sldLayoutId id="248200954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65fe98452d81a155ae00311e2094ec446f107b3419344081.jpg"/>
  <Relationship Id="rId3" Type="http://schemas.openxmlformats.org/officeDocument/2006/relationships/hyperlink" Target="https://saludyestetica.lumbre.lat/object/sye-c20-r01-oa05-proteinas-y-actividad-fisic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5-proteinas-y-actividad-fisica" TargetMode="External"/>
  <Relationship Id="rId4" Type="http://schemas.openxmlformats.org/officeDocument/2006/relationships/hyperlink" Target="https://saludyestetica.lumbre.lat/object/sye-c20-r01-oa05-proteinas-y-actividad-fisica"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5-proteinas-y-actividad-fisica" TargetMode="External"/>
  <Relationship Id="rId4" Type="http://schemas.openxmlformats.org/officeDocument/2006/relationships/hyperlink" Target="https://saludyestetica.lumbre.lat/object/sye-c20-r01-oa05-proteinas-y-actividad-fisic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5-proteinas-y-actividad-fisica" TargetMode="External"/>
  <Relationship Id="rId4" Type="http://schemas.openxmlformats.org/officeDocument/2006/relationships/hyperlink" Target="https://saludyestetica.lumbre.lat/object/sye-c20-r01-oa05-proteinas-y-actividad-fisica"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hyperlink" Target="https://saludyestetica.lumbre.lat/object/sye-c20-r01-oa05-proteinas-y-actividad-fisica"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5-proteinas-y-actividad-fisica"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teí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tiv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ísi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erv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múscul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5-proteinas-y-actividad-fisic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por qué el músculo importa al perder grasa, reconocer el estímulo de fuerza que lo conserva y repartir fuentes accesibles de proteína a lo largo del día, sin rutinas, gramos ni dosi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ara adultos sobre masa muscular y descenso de peso: qué hace el cuerpo con el músculo cuando baja la energía, por qué la fuerza es el estímulo, cómo se reparte la proteína sin cifras y por qué adelgazar perdiendo músculo sale ca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teina · fuerza · musculo · peso · activ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actividad física para conservar múscul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están bajando de peso o planean hacerlo. Si estás embarazada o lactando, si tienes antecedentes de un trastorno de la conducta alimentaria, una enfermedad renal o hepática, una lesión o una condición cardiovascular, o si tomas medicación que exige seguimiento, consulta antes de cambiar tu alimentación o tu actividad: esta lección no sustituye esa valor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actividad física para conservar múscul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compañeras de oficina empiezan a bajar de peso el mismo mes. A los tres meses, las dos pesan menos. Una sube las escaleras del estacionamiento sin detenerse y sigue cargando las cajas de archivo; la otra pide ayuda para el garrafón, se siente más cansada que antes y nota que la ropa le queda distinta, aunque la báscula diga lo mismo que a la ot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teína y actividad física para conservar múscul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dos es un caso raro. Cuando se baja de peso, una parte de lo que se va puede ser músculo, y lo que se haga durante el descenso influye en cuánto. Esta lección explica por qué el músculo importa, cuál es el estímulo que lo conserva y cómo se reparte la proteína en la comida mexicana de todos los días, sin rutinas ni cifras que nadie pueda sosten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con el músculo cuando bajas de pes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bajar de peso no se pierde sólo grasa. El cuerpo también recurre a reservas de glucógeno y a algo de masa muscular, sobre todo cuando el déficit es grande, la proteína del día es escasa y no hay un estímulo de fuerza que le diga al músculo que sigue siendo necesario. Cuánto se pierde depende de la edad, del punto de partida, de la velocidad del descenso y de lo que se haga mientras tanto. La noticia útil es que esa pérdida no es una condena: es una de las variables que más se puede influir con decisiones concretas y sostenida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pasa con el músculo cuando bajas de pes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importa por función, no por estética. Es el tejido que permite cargar el garrafón, subir escaleras, levantarse del piso y sostener el equilibrio; también participa en el uso de la glucosa y en la salud del hueso. Cuando se pierde, la báscula puede celebrar y la vida diaria cobrar la factura: menos fuerza, más cansancio, articulaciones con más carga relativa. Conviene desconfiar de las cifras redondas que circulan sobre «cuánta energía quema el músculo»: el efecto existe, pero se exagera con frecuencia y no es la razón principal para conserv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uerza es el estímul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úsculo responde a la demanda. Si le pides fuerza de forma regular, conserva y construye; si no le pides nada, el cuerpo ahorra. La recomendación general de la OMS lo dice sin matices: todas las personas deben reforzar su musculatura dos o más días a la semana. Es una recomendación de salud pública, no una rutina personalizada, y se puede cumplir de muchas maneras: cargar, empujar, jalar, sentarse y levantarse, sostener el peso del cuerpo. Lo que no se puede es sustituirla con caminatas, por largas y frecuentes que se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uerza es el estímul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labra técnica es progresión: pedirle un poco más al músculo con el tiempo, sin prisa y sin heroísmos. Puede ser una repetición más, un objeto más pesado, una variante más difícil o menos apoyo. No hace falta gimnasio ni aparatos: una silla, una pared, una botella con agua y una bolsa de mandado alcanzan para empezar. Si hay dolor articular, una lesión reciente, una enfermedad cardiovascular o una cirugía reciente, el tipo y la intensidad los orienta un profesional, y esta lección no reemplaza esa indicac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uerza es el estímul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esta lección y qué no]]></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informativa sobre proteína, fuerza y masa muscular. No prescribe gramos, calorías, rutinas ni suplementos, no sustituye la valoración de un profesional sanitario y no habilita para ejercer una profesión sanitaria. Sirve para entender por qué el músculo se cuida mientras se baja de pes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uerza es el estímul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descr=""/>
          <p:cNvSpPr/>
          <p:nvPr/>
        </p:nvSpPr>
        <p:spPr>
          <a:xfrm>
            <a:off x="514350" y="1219200"/>
            <a:ext cx="8115300" cy="20478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3190875"/>
            <a:ext cx="8115300" cy="1438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10" name="" descr=""/>
          <p:cNvSpPr/>
          <p:nvPr/>
        </p:nvSpPr>
        <p:spPr>
          <a:xfrm>
            <a:off x="514350" y="3190875"/>
            <a:ext cx="38100" cy="1438275"/>
          </a:xfrm>
          <a:prstGeom prst="roundRect">
            <a:avLst/>
          </a:prstGeom>
          <a:solidFill>
            <a:srgbClr val="B7DCCB">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el plan pide supervisión]]></a:t>
            </a:r>
          </a:p>
        </p:txBody>
      </p:sp>
      <p:sp>
        <p:nvSpPr>
          <p:cNvPr id="12"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mbarazo, lactancia, enfermedad renal o hepática, lesiones, condiciones cardiovasculares y medicación que afecta la masa muscular cambian las decisiones. También un antecedente de trastorno de la conducta alimentaria: ahí el objetivo no es apretar más, es acompañar.]]></a:t>
            </a:r>
          </a:p>
        </p:txBody>
      </p:sp>
      <p:sp>
        <p:nvSpPr>
          <p:cNvPr id="13"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oteína que ya tienes]]></a:t>
            </a:r>
          </a:p>
        </p:txBody>
      </p:sp>
      <p:sp>
        <p:nvSpPr>
          <p:cNvPr id="14" name=""/>
          <p:cNvSpPr txBox="1"/>
          <p:nvPr/>
        </p:nvSpPr>
        <p:spPr>
          <a:xfrm>
            <a:off x="685800" y="36671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comprar cualquier polvo, revisa tu desayuno y tu cena. Si en las dos no hay huevo, frijol, queso, yogur, leche o pescado, ese es el cambio pendiente y cuesta menos que un bote de suplemen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proteína, sin gramos ni recet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teína aporta los aminoácidos con los que el cuerpo repara y produce células, y no se guarda en un depósito que se pueda llenar el domingo para toda la semana. De ahí que importe el reparto: el patrón mexicano suele concentrarla en la comida y dejarla casi ausente en el desayuno y en la cena. Poner una fuente en cada comida principal es una práctica razonable y fácil de revisar, y no exige contar nada. Tampoco exige productos especiales: un huevo, un poco de frijol o un vaso de leche cuent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proteína, sin gramos ni recet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y una cifra universal. Las necesidades cambian con el peso, la edad, la actividad, el embarazo y la salud de los riñones, y por eso esta lección no da gramos ni equivalencias cerradas. Una referencia casera que se usa en orientación alimentaria es una porción del tamaño de la palma de la mano, ajustable según el caso y según lo que la persona tolere. Si tienes enfermedad renal o hepática, la cantidad es una decisión clínica y no se toma de una lección en línea. Cuando hay dudas, la pregunta que ordena es quién decide: si la respuesta exige estudios, la lección se detiene ahí.]]></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tir proteína, sin gramos ni recetas]]></a:t>
            </a:r>
          </a:p>
        </p:txBody>
      </p:sp>
      <p:pic>
        <p:nvPicPr>
          <p:cNvPr id="3" name="" descr="Conservar músculo: cuatro decisiones">
            <a:hlinkClick r:id="rId3" tooltip="Conservar músculo: cuatro decisione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se hace mientras se baja de peso pesa más que la prisa por ver el núme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5-proteinas-y-actividad-fisica"/>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accesibles en Méxic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ercado mexicano hay proteína para todos los presupuestos. De origen animal: huevo, pollo, pescado, sardina, atún, queso fresco, yogur natural y leche. De origen vegetal: frijol, lenteja, garbanzo, haba, soya, cacahuate y semillas. La combinación de leguminosa con cereal —frijol con tortilla, lenteja con arroz— es una solución completa y barata que ya existe en la cocina del país y que no necesita traducción ni ingredientes importados. La tortilla sola no basta; con frijol, sí. Con eso se cubre la semana sin depender de un producto especial ni de una marc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accesibles en Méxic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olvos de proteína no son obligatorios y no hacen el trabajo de la comida: son un producto cómodo para quien ya tiene cubierta su alimentación, no un atajo para saltarse la cena. La sardina y el huevo cuestan menos que muchas botanas y sostienen más. Si el presupuesto es el límite, la decisión práctica es elegir dos o tres fuentes baratas y repetirlas sin culpa: la variedad importa a lo largo de la semana, no en cada plato. Y si aparece una promesa de «proteína milagro», conviene revisar quién la ven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accesibles en Méx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de quien baja de peso. La última columna dice qué revisar; no es una indicación clínica ni una rutin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333625"/>
                <a:gridCol w="270510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ólo camino y no hago 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erva menos músculo del que se podr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ñadir dos sesiones cortas de fuerza a la sem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la proteína está en l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esayuno y la cena quedan vacíos de 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ner huevo, frijol, queso o yogur en las otras com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jé rápido con dieta líqu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a agua y músculo, y la fuerza c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el plan y consultar antes de continu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333625"/>
                <a:gridCol w="270510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uele pas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 duele la rodilla al entren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olor que persiste no es parte del pla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spender ese movimiento y buscar valo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ngo enfermedad renal diagnostic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proteína se ajusta caso por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ambiar la cantidad sin indic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un suplemento porque lo vi en re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ustituye la comida ni garantiza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alimentación primero y consult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de adelgazar perdiendo múscu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rror clásico es celebrar un descenso rápido sin mirar qué se fue. Las dietas líquidas, los ayunos largos sin acompañamiento y las comidas saltadas producen una pérdida veloz en la que la grasa no es la única protagonista: también se va agua y masa muscular, y con ella fuerza. El resultado se nota en la báscula y no en el espejo: el peso baja, el cuerpo se ve parecido y la persona se cansa más. Lo que parecía un éxito se convierte en una deuda que se paga en la siguiente temporada. Bajar de peso y conservar la fuerza no son objetivos opuestos: son dos condiciones del mismo pla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de adelgazar perdiendo múscu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viene el ciclo. Menos músculo significa menos fuerza para moverse, y menos movimiento facilita recuperar la grasa perdida. El peso vuelve, la composición no, y el siguiente intento se vuelve más difícil porque se parte de menos masa muscular. Para quien ya perdió peso varias veces, para adultos mayores y para quienes toman medicamentos que afectan la masa muscular, ese ciclo es un motivo explícito de consulta antes de intentar otra cosa. No es falta de disciplina: es una consecuencia previsible de un plan que sólo mira el númer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rror de adelgazar perdiendo músculo]]></a:t>
            </a:r>
          </a:p>
        </p:txBody>
      </p:sp>
      <p:pic>
        <p:nvPicPr>
          <p:cNvPr id="3" name="" descr="Cuatro estímulos, cuatro efectos">
            <a:hlinkClick r:id="rId3" tooltip="Cuatro estímulos, cuatro efecto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ada decisión conserva y cómo se nota en la vida diari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5-proteinas-y-actividad-fisic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que vas por buen cami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indicadores que la báscula no ve. ¿Puedes cargar las bolsas del mandado sin hacer dos viajes? ¿Subes las escaleras sin detenerte? ¿Te levantas de una silla sin usar las manos? ¿Sostienes una plancha unos segundos más que el mes pasado? Esas preguntas miden fuerza y función, y se pueden registrar una vez al mes junto con la cintura y una foto tomada en las mismas condiciones. No sustituyen una medición clínica, pero muestran una tendencia que el peso aislado esconde. Ese registro es más útil que pesarse a diario, porque mide lo que la báscula no puede separ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que vas por buen cami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ulta si el entrenamiento produce dolor que persiste, si hay lesiones repetidas, mareos o una pérdida de peso que no buscaste. También si estás embarazada o lactando, si tienes enfermedad renal o hepática, si vives con una condición cardiovascular o si el ejercicio se volvió una obligación que no puedes saltarte sin culpa. En todos esos casos el plan se individualiza, y esta lección no reemplaza esa valoración. La meta razonable no es un cuerpo prometido: es conservar la fuerza que necesitas para tu vi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cuatro gesto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pujar, jalar, sentarte y levantarte, cargar. Con eso se cubre el cuerpo completo y no hace falta memorizar una tabla de ejercicios ni comprar equip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arca dos dí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ge dos días fijos de la semana, separados entre sí, y ponlos en el calendario. La recomendación general de la OMS habla de dos o más días; dos es un punto de partida honest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tu punto de part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enta cuántas repeticiones haces de cada gesto con buena forma, o cuánto peso cargas. Anótalo. Sin ese dato no hay forma de saber si progresaste o sólo te movist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ube una sola cos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dos semanas añade una repetición, un poco de peso o una variante más difícil. Una sola variable a la vez: si cambias todo, no sabrás qué funcionó ni qué te dolió.]]></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n proteína en cada com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ayuno, comida y cena con al menos una fuente: huevo, frijol, lenteja, pollo, pescado, queso fresco, yogur natural o leche. Revisa la semana completa y no el día aislad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Procedimiento: empezar sin rutina y sin contar gram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lo que impor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mes registra un gesto cotidiano, la cintura y una foto. Si la fuerza sube mientras el peso baja despacio, el plan va bien; si la fuerza cae, conviene revisar el descenso antes de apretarl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Caso trabajado: el garrafón y las escaleras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Un hombre de 46 años, al que llamaremos Tomás, baja de peso durante cuatro meses con un plan de comidas pequeñas y caminatas diarias. El peso baja, pero empieza a pedir ayuda para subir el garrafón y a detenerse a medio tramo de las escaleras del metr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Caso trabajado: el garrafón y las escaleras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ectur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ás no tiene una enfermedad nueva: tiene un plan que sólo mira el número. Come poca proteína en el desayuno, ninguna en la cena y no hace nada de fuerza desde hace años. El descenso fue rápido y el cuerpo pagó con músculo lo que el menú no le d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saber que vas por buen camino · Caso trabajado: el garrafón y las escaleras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jus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ocho semanas añade huevo o frijol al desayuno, queso o yogur a la cena y dos sesiones de fuerza con una silla y una mochila cargada. El peso baja más despacio; el garrafón vuelve a subir en un viaje. Si el dolor hubiera aparecido, el paso siguiente sería valoración, no más entrenamien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saber que vas por buen camino]]></a:t>
            </a:r>
          </a:p>
        </p:txBody>
      </p:sp>
      <p:pic>
        <p:nvPicPr>
          <p:cNvPr id="3" name="" descr="Checklist semanal del músculo">
            <a:hlinkClick r:id="rId3" tooltip="Checklist semanal del múscul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para revisar el viernes, sin báscula de gimnasi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5-proteinas-y-actividad-fisica"/>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reer que caminar cubre el trabajo de fuerza. Caminar es excelente y no es lo mismo: el músculo conserva su capacidad cuando se le pide fuerza. Dos sesiones cortas cubren lo que diez caminatas no cubre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centrar toda la proteína en una comida. Un filete enorme a las tres de la tarde no compensa un desayuno de café y pan. El reparto importa porque el cuerpo no guarda aminoácidos para mañan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rápido y llamarlo éxito. El descenso veloz arrastra agua y masa muscular. Celebrar sólo el número es celebrar una pérdida que después se nota en la fuerza y en el cansanc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proteína en polvo antes de arreglar la comida. El polvo no sustituye al huevo, al frijol ni a la cena. Primero se revisa qué falta en el plato; el producto viene después, si vien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haces fuerza, elige dos días fijos y cuatro gestos; es el cambio con más efecto sobre el múscul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u desayuno y tu cena no traen proteína, empieza por ahí antes de cambiar la comi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baja muy rápido y la fuerza también, frena el descenso y consu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dolor persiste más de unos días, suspende ese movimiento y busca valoració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ienes enfermedad renal, hepática o tomas medicación que afecta el músculo, no ajustes la proteína por tu cuen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valoración profesional si aparece dolor que persiste, una lesión que no mejora, mareos o desmayos durante el ejercicio, o si la fuerza cae de forma clara mientras el peso baja.]]></a:t>
            </a:r>
          </a:p>
        </p:txBody>
      </p:sp>
      <p:sp>
        <p:nvSpPr>
          <p:cNvPr id="11" name=""/>
          <p:cNvSpPr txBox="1"/>
          <p:nvPr/>
        </p:nvSpPr>
        <p:spPr>
          <a:xfrm>
            <a:off x="685800" y="25622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estás embarazada o lactando, si tienes enfermedad renal o hepática, diabetes tratada, una condición cardiovascular o antecedente de trastorno de la conducta alimentaria, y si el entrenamiento se volvió una obligación que no puedes saltarte sin culp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1019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019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n esos casos la proteína, el tipo de ejercicio y la velocidad del descenso se individualizan; esta lección no sustituye esa valoración ni indica supleme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le indica al músculo que conviene conservarlo mientras bajas de pes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aso del tiemp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lo con fuerza de forma regul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eber más agu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er sólo verdura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baja varios kilos en pocas semanas con una dieta líquida y sin moverse. ¿Qué es más probabl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haya perdido sólo gras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haya perdido también músculo y fuerz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u composición corporal no haya cambia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haya conservado el músculo gracias al défici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aminar todos los días sustituye el trabajo de fuerz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partir las fuentes de proteína entre las comidas principales es una práctica razonable, aunque no exista una cifra únic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su papel en la conservación del múscul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uerza]]></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teína]]></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scenso sin pris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ueño]]></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aterial para reparar y construi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vita arrastrar masa muscula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te de la recupera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ímulo que conserva el múscul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músculo responde al ___ de usarlo, y la proteína aporta el ___ con el que se repa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práctica según lo que cabe esperar de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erva múscul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pierde]]></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os sesiones de fuerza por seman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Dieta líquida de dos semanas]]></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rijol y huevo en cada comida]]></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minar cinco horas sin come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rgar el mandado tres veces por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altarse la cena para bajar rápido]]></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describe el error de adelgazar perdiendo músculo.]]></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é rápido y dejé de cargar las bolsas del mandad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ostengo dos sesiones de fuerza por semana con lo que tengo en casa.]]></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parto frijol, huevo y pollo entre las comid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uermo lo que puedo y como verdura todos los días.]]></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cada mes cuántas escaleras subo sin agitarm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5-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conserva el músculo y cómo repartir proteína sin contar gramos.]]></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estímulos y vuelve a ordenar las prácticas de la actividad de clasific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los cuatro gestos con los que cargas, empujas, jalas y te levantas en tu semana. Al lado, anota si tu desayuno y tu cena traen proteína. Con esas dos listas ya tienes una fotografía de tu punto de partida, sin báscula de gimnasio.]]></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úscul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952750"/>
                <a:gridCol w="51625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ímulo que le dice al cuerpo que el músculo se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í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 para reparar y construir célu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uente en cada comida princip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gr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poco más con el tiempo, sin pr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enso veloz]]></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stra agua y músculo, no sólo gr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l múscul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5-proteinas-y-actividad-fisica"/>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importa el músculo cuando se baja de pes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ostiene la fuerza para la vida diaria, participa en el uso de la glucosa y en la salud del hueso. Perderlo deja menos capacidad física aunque el peso baj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stímulo que conserva el múscul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fuerza regular: cargar, empujar, jalar, sentarse y levantarse. La OMS recomienda reforzar la musculatura dos o más días a la sem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parte la proteína sin contar gram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una fuente en cada comida principal: huevo o frijol en el desayuno, pollo o pescado en la comida, queso o yogur en la cena. La cantidad se individualiz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fuentes mexicanas son accesibl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uevo, frijol, lenteja, garbanzo, sardina, atún, pollo, queso fresco, yogur natural, leche, cacahuate y semillas. Leguminosa con cereal es una combinación completa y bara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fracasa adelgazar perdiendo múscul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nservar fuerz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menos músculo es menos fuerza y menos movimiento, y eso facilita recuperar la grasa. El peso vuelve y la siguiente dieta parte de peor pun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peso baja, lo que se va no es sólo grasa. El músculo se conserva con dos decisiones sostenidas: pedirle fuerza al cuerpo de forma regular y darle proteína repartida en las comidas, con alimentos que ya existen en el mercado mexicano. El descenso lento no es un fracaso: es la forma de que el cambio se sostenga. Mide la fuerza además del peso, anota lo que observas y consulta cuando el cuerpo pida supervis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hoja informativa) · https://www.who.int/es/news-room/fact-sheets/detail/physical-activity · consulta: 2026-10-25 · alcance: Alcance internacional. Recomendación general de actividad física y fortalecimiento muscular dos o más días por semana; no es una rutina individual ni sustituye la indicación de un profesional.]]></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MLPLUS-PROTEINA · MedlinePlus en español, Proteínas en la dieta · https://medlineplus.gov/spanish/ency/article/002467.htm · consulta: 2026-10-25 · alcance: Alcance informativo de los NIH para público general. Funciones de las proteínas y fuentes animales y vegetales; no fija cantidades ni equivalenci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01-2026) · https://www.who.int/es/news-room/fact-sheets/detail/healthy-diet · consulta: 2026-10-25 · alcance: Alcance internacional. Base de alimentos mínimamente procesados y no procesados; no prescribe porciones ni menú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5-proteinas-y-actividad-fisica"/>
              </a:rPr>
              <a:t><![CDATA[Proteína y actividad física para conservar múscul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stados Unidos). Obesidad como enfermedad crónica; alimentación y actividad como base del manejo a largo plazo.]]></a:t>
            </a:r>
          </a:p>
        </p:txBody>
      </p:sp>
      <p:sp>
        <p:nvSpPr>
          <p:cNvPr id="8" name=""/>
          <p:cNvSpPr txBox="1"/>
          <p:nvPr/>
        </p:nvSpPr>
        <p:spPr>
          <a:xfrm>
            <a:off x="514350" y="2943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2026-10-26T05:41:05Z</dcterms:created>
  <dcterms:modified xsi:type="dcterms:W3CDTF">2026-10-26T05:41:05Z</dcterms:modified>
  <dc:title>Proteína y actividad física para conservar músculo</dc:title>
  <dc:description>Presentación editable del OA «Proteína y actividad física para conservar músculo». Enlace: https://saludyestetica.lumbre.lat/object/sye-c20-r01-oa05-proteinas-y-actividad-fisica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