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ciedad: elegir alimentos que sostiene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ciedad: elegir alimentos que sostiene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mbre, apetito y saciedad: tres señales que se parece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que un plato sosteng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que un plato sosteng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que un plato sosteng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muy palatable y lo ultraprocesad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mesa a la saciedad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rvir, sumar, masticar y beber: lo que depende de ti antes del prime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jemplos mexicanos que sostiene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ve un plato que sostien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uma saciedad y cómo se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factores, su efecto esperado y un ejemplo que ya está en tu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comer menos» sin saciedad fracas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to que sosteng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refrigerador y la despensa antes de decidir. Si hay frijol, huevo, verdura o fruta, ya tienes la base; lo que falta se resuelve en la compra y no en el antojo de las o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to que sosteng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Ocupa la mitad con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esca, cocida o en sopa. Si no hay verdura, la fruta entera cumple parte de la función. El volumen va primero porque llega antes al estómago y se come con cubi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to que sosteng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una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uevo, pollo, pescado, queso fresco, yogur natural o leguminosa. Una sola fuente basta; dos es mejor si la porción es chica. La proteína no se deja para el final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to que sosteng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ñade fibra y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rtilla, avena, arroz o tubérculo, sin que desplacen a la verdura ni a la proteína. La leguminosa cuenta en las dos columnas: aporta proteína y fibra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to que sosteng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Baja la velo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éntate, deja los cubiertos entre bocado y bocado y evita la pantalla. Cinco minutos más de comida cambian la conversación con tu hambre y con la cantidad que rep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to que sosteng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a las do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i llegaste con hambre y qué faltó. Ajusta una sola cosa la próxima vez: más verdura, más proteína o menos prisa. Cambiar todo a la vez impide saber qué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desayunos y una mañana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mujer de 38 años, a la que llamaremos Renata, desayuna café con dos piezas de pan dulce porque «no tiene tiempo». A las once está irritable, compra galletas y llega a la comida con hambre de más. No es la primera vez que le pasa y ya lo atribuye a su falta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desayunos y una mañana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semanas cambia sólo el desayuno: huevo con nopal, una tortilla y una fruta entera, preparados la noche anterior. No quita nada más ni cuenta calorías. La diferencia no es de fuerza de voluntad: es de volumen, de proteína y de tiempo en la mesa, tres cosas que el pan dulce no tra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desayunos y una mañana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dos semanas, el antojo de las once baja y la comida se sirve sin urgencia. Renata anota que la fruta entera le cae mejor que el jugo que probó antes. Si el hambre hubiera seguido igual, el siguiente paso sería revisar el resto del día, no recortar más el desayuno: la respuesta a un plato que no sostiene no es un plato más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plato qu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antes de sentarte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el segundo trae proteína y fibra, que aportan volumen y tardan más en salir del estóm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teína y la fibra son los dos factores que más se repiten cuando se compara la llenura entre comidas parecidas. El café no sostiene y la rapidez juega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bra que agrega volumen y hace sentir lleno antes (MedlinePlus); base de alimentos mínimamente procesados (OM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puedes pasar tres o cuatro horas sin buscar comida y sin deca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ciedad se nota en el tiempo que pasa antes de volver a tener hambre y en la energía disponible, no en la hinchazón ni en el tamaño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aciedad como lo que queda después de comer y permite pasar horas sin pensar en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colado se bebe en minutos y pierde la estructura que da volumen; la fruta entera se mastica, llega con fibra y tar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bra vegetal agrega volumen a la dieta y hace sentir lleno más rápid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ayuda es lo contrario: comer despacio da tiempo a que las señales de llenura lleguen antes de repetir o de pedir po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locidad es uno de los factores que se asocian con la saciedad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teína → Tarda más en salir del estóm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bra → Aporta volumen y retiene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ua y volumen → Ocupan espacio desde el prime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locidad → Deja llegar las señales de llen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factores que se combinan en el mismo plato; ninguno basta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es la estructura que da volumen; al convertir la fruta en jugo se pierde la masticación y buena parte de ese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aración entre fruta entera y jugo en la sección de ejemplos mexic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Olla de frijol con nopal →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fresco con botana crujiente → Se termina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uevo con tortilla y salsa →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an dulce y café solo → Se termina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entejas con verduras →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Jugo colado con galletas → Se termina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lumen, proteína y fibra frente a textura blanda y bebida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Termino en cinco minutos para sentirme lle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er a toda velocidad impide que las señales de llenura lleguen antes de repetir. La prisa no adelanta la saciedad: la ret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locidad es un factor modificable de la saciedad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4-saciedad-y-eleccion-de-aliment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terminaste de comer y tenías hambre dos horas después. Escribe qué comiste, a qué hora y qué faltaba: verdura, proteína, agua o tiempo. Después elige un solo cambio para la próxima comida y anota cómo t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hambre, apetito y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ambre es la necesidad antes de comer; el apetito es el deseo, que responde al olor, la hora y la costumbre; la saciedad es lo que queda después y permite pasar horas sin pensar en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hacen que un plato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teína, fibra, agua y volumen, y la velocidad con la que se come. Se combinan en la misma comida; ninguno funcion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fruta entera sostiene más que su ju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mastica, llega con su fibra y tarda más. El jugo colado se bebe en dos minutos y deja el estómago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los alimentos muy pala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ompañarlos en vez de sustituir la comida: que haya también proteína, verdura o fruta y agua simple. El problema es cuando ocupan el lugar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comer menos» sin saciedad frac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bajar volumen y proteína produce hambre, antojo y compensación nocturna. La restricción que no está diseñada para sostenerse termina antes de l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4-saciedad-y-eleccion-de-aliment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550" r:id="rId1"/>
    <p:sldLayoutId id="2482009551" r:id="rId2"/>
    <p:sldLayoutId id="2482009552" r:id="rId3"/>
    <p:sldLayoutId id="248200955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3fad83b744dc94d180b870bbf1baf24ba10443d2510bedd1.jpg"/>
  <Relationship Id="rId3" Type="http://schemas.openxmlformats.org/officeDocument/2006/relationships/hyperlink" Target="https://saludyestetica.lumbre.lat/object/sye-c20-r01-oa04-saciedad-y-eleccion-de-alimen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4-saciedad-y-eleccion-de-alimentos" TargetMode="External"/>
  <Relationship Id="rId4" Type="http://schemas.openxmlformats.org/officeDocument/2006/relationships/hyperlink" Target="https://saludyestetica.lumbre.lat/object/sye-c20-r01-oa04-saciedad-y-eleccion-de-aliment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0-r01-oa04-saciedad-y-eleccion-de-alimentos" TargetMode="External"/>
  <Relationship Id="rId4" Type="http://schemas.openxmlformats.org/officeDocument/2006/relationships/hyperlink" Target="https://saludyestetica.lumbre.lat/object/sye-c20-r01-oa04-saciedad-y-eleccion-de-aliment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0-r01-oa04-saciedad-y-eleccion-de-alimentos" TargetMode="External"/>
  <Relationship Id="rId4" Type="http://schemas.openxmlformats.org/officeDocument/2006/relationships/hyperlink" Target="https://saludyestetica.lumbre.lat/object/sye-c20-r01-oa04-saciedad-y-eleccion-de-alimento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hyperlink" Target="https://saludyestetica.lumbre.lat/object/sye-c20-r01-oa04-saciedad-y-eleccion-de-aliment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4-saciedad-y-eleccion-de-alimento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cie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g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stien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4-saciedad-y-eleccion-de-alimen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hambre, apetito y saciedad, reconocer qué características de una comida la hacen sostener y armar un plato cotidiano con alimentos mexicanos, sin porciones prescritas ni conteo de calorí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adultos sobre la saciedad: qué la favorece (proteína, fibra, agua, volumen, velocidad y masticación), por qué lo muy palatable invita a repetir y cómo se ve un plato que sostiene con lo que hay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aciedad · fibra · proteina · peso · alimentac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elegir alimentos que sostien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bajar de peso sin pasar hambre. Si estás embarazada o lactando, si tienes antecedentes de un trastorno de la conducta alimentaria, o si vives con una enfermedad o tomas medicación que exige seguimiento, consulta antes de cambiar tu forma de comer: esta lección no sustituye esa valor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elegir alimentos que sostien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once y media de la mañana. Una persona desayunó café con dos panes dulces y ya está irritable, buscando algo en la caja de la oficina. Otra desayunó huevo con nopal, una tortilla y una manzana, y sigue trabajando sin pensar en comida. Las dos desayunaron «lo mismo» en tamaño y las dos quieren bajar de pe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elegir alimentos que sostien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tá en la fuerza de voluntad: está en lo que traía el plato y en cómo se comió. Esta lección trata de esa diferencia, de las señales que el cuerpo manda antes y después de comer, y de por qué «comer menos» sin saciedad es una estrategia que se cae sol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as a encontrar aquí una lista de porciones ni un menú cerrado: vas a encontrar criterios para elegir en tu mercado y en tu m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mbre, apetito y saciedad: tres señales que se parec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ambre y la saciedad no son lo mismo, aunque en la vida diaria se confundan. El hambre aparece antes de comer y se siente en el estómago vacío, en el ánimo corto, en la poca energía para tareas que otras veces cuestan poco. La saciedad es lo que queda después: esa calma que permite pasar horas sin pensar en comida. Entre las dos está la saciedad del momento, la que se arma mientras comes y depende del volumen, la proteína, la fibra, la velocidad y el contexto. Ninguna de las tres es un defecto de carácter ni una medida de disciplina: son señales del cuerpo, y como toda señal se pueden aprender a le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mbre, apetito y saciedad: tres señales que se parec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etito es otra cosa: es el deseo, y responde al olor de la panadería, a la hora, al aburrimiento y a la costumbre de picar frente a la pantalla. Se puede tener apetito sin hambre y hambre sin apetito. Por eso «aguantar» falla como estrategia: el hambre no desaparece porque se ignore, se acumula, y cuando por fin se come, la prisa y el cansancio empujan hacia lo más blando y lo más dulce. Esa secuencia no es falta de voluntad; es la respuesta previsible de un cuerpo al que se le pidió demasiado tiempo sin señales atendi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que un plato sosteng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aracterísticas hacen la diferencia en una comida. La primera es la proteína: tarda más en abandonar el estómago y suele venir en alimentos que se mastican. La segunda es la fibra, que aporta volumen y retiene agua; por eso una fruta entera llena más que su jugo, y una leguminosa más que el caldo donde nadó. La tercera es el agua que traen verduras, sopas y frutas: ocupa espacio desde el primer bocado. La cuarta es la velocidad: comer despacio da tiempo a que las señales de llenura lleguen antes del postre. Ninguna de las cuatro actúa sola, y ninguna es una regla que haya que cumplir al pie de la le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que un plato sosteng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qué está bien documentado de qué se repite por costumbre. El efecto del volumen y de la fibra sobre la llenura tiene respaldo razonable en la investigación en personas y coincide con lo que se observa en la mesa: un plato con verdura y leguminosa se termina antes que uno seco y blando. El efecto de la velocidad y de la masticación es plausible y se repite en estudios, pero los resultados son menos uniformes y dependen del contexto. Lo que no tiene respaldo es la idea de un alimento que «llene» por sí solo y permita después comer cualquier co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que un plato sosteng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 y qué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informativa sobre saciedad y elección de alimentos. No prescribe porciones, calorías ni menús, no sustituye la valoración de un profesional sanitario y no habilita para ejercer una profesión sanitaria. Sirve para decidir en el mercado y en la mesa con criterios explicab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que un plato sosteng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hambre pide ayuda]]></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comer se vuelve una regla rígida, si hay atracones, culpa o miedo a ciertos alimentos, o si se saltan comidas para «compensar», conviene consultar. Un antecedente de trastorno de la conducta alimentaria cambia el enfoque: no se empieza por restringir.]]></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dos horas]]></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 comer, anota cómo te sientes a las dos horas. Si llegas con hambre urgente, revisa volumen, proteína y prisa antes de culpar a tu fuerza de volunt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muy palatable y lo ultraproces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limentos diseñados para que repetir sea fácil: combinan grasa, sal y azúcar en la misma textura blanda, se tragan rápido y dejan poco volumen. No son un veneno ni un pecado; son productos con una ingeniería que favorece comer más de lo previsto, sobre todo si llegan cuando el hambre ya está alta. La OMS lo dice sin rodeos: la base de toda alimentación saludable es un conjunto de alimentos mínimamente procesados y no procesados. Esa frase no prohíbe nada; ordena la proporción y devuelve el centro del plato a lo que se cocina en ca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muy palatable y lo ultraproces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la botana de una reunión, sino cuando ocupa el lugar de la comida y el plato se queda sin proteína, sin fibra y sin agua. Una salida práctica es acompañar en vez de sustituir: si vas a comer algo crujiente, que haya también frijol, verdura o fruta, y agua simple a la mano. Otra es mirar la textura: lo que se deshace en la boca sin masticar se termina antes y sostiene menos. Esa lectura no necesita sellos ni listas de ingredientes, aunque la etiqueta ayuda cuando hay duda entre dos productos pareci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muy palatable y lo ultraprocesado]]></a:t>
            </a:r>
          </a:p>
        </p:txBody>
      </p:sp>
      <p:pic>
        <p:nvPicPr>
          <p:cNvPr id="3" name="" descr="De la mesa a la saciedad en cuatro pasos">
            <a:hlinkClick r:id="rId3" tooltip="De la mesa a la saciedad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rvir, sumar, masticar y beber: lo que depende de ti antes del primer bo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4-saciedad-y-eleccion-de-aliment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jemplos mexicanos que sostien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hay ejemplos abundantes y baratos. Una olla de frijol cocido sostiene más que un pan dulce del mismo tamaño, y aporta proteína y fibra al mismo tiempo. El huevo, el pollo, la sardina, el queso fresco y el yogur natural cubren la parte de proteína sin complicaciones. El nopal, la calabacita, el jitomate, la zanahoria y la verdura de temporada dan volumen con muy poco. La avena, la tortilla y el arroz completan la comida, y conviene que no desplacen a lo demás. Todo esto se compra en el mercado de la colonia y se cocina en una ol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jemplos mexicanos que sostien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 la forma. La fruta entera se mastica y llega con su fibra; el jugo colado se bebe en dos minutos y deja el estómago igual. El licuado conserva la fibra, pero se toma rápido y suele pedir azúcar o leche endulzada. Lo mismo pasa con la verdura: cruda en bastones, en ensalada o dentro de una sopa, siempre sostiene más que un caldo claro. Ninguna de estas decisiones exige productos importados ni suplementos, y ninguna depende de tener tiempo libre: depende de elegir qué se pone en la olla el domin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jemplos mexicanos que sostien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la mesa mexicana. La última columna no es una prescripción: es el ajuste que conviene probar y volver a evalu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38400"/>
                <a:gridCol w="262890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yuno de pan dulce y caf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mbre a media mañana y antojo de algo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r huevo o frijol y una 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con sopa, arroz y guisad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nura corta y picoteo en l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ar verdura y proteína; el arroz no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a de cereal con le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giere rápido y despierta el apet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a con proteína y verdura, aunque sea poca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438400"/>
                <a:gridCol w="262890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de pie y en cinco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s antes de sentir llenura y rep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arte, cubiertos abajo y sin pan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 de fruta en lugar de la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ebe rápido y sostiene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entera; el jugo, ocasional y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esco con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e dulce sin volumen y desplaza e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simple en la mesa; refresco como ex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 plato que sost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to que sostiene se ve así: la mitad, verduras; un cuarto, proteína; un cuarto, cereal o tubérculo. Esa proporción es una guía visual, no una prescripción, y se ajusta a lo que haya en casa. La verdura va primero porque ocupa espacio y se come con cubiertos. La proteína se reparte en el plato y no se deja para el final. La tortilla acompaña, no protagoniza; si no hay tortilla, el arroz o el pan cumplen la misma función sin cambiar la proporción. El agua simple está en la mesa desde el principio, no cuando ya se terminó todo y queda la 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 plato que sost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omida tiene su versión. En el desayuno, huevo con nopal y tortilla, o avena con fruta entera y un poco de leche. En la comida, sopa de verduras, frijol y pollo o pescado con ensalada. En la cena, algo ligero pero con proteína: queso fresco con jitomate, huevo cocido, yogur natural con fruta. Cuando se come fuera, la pregunta útil es qué falta: si el plato llegó sin verdura, se pide una guarnición; si llegó sin proteína, se elige otra cosa. La escala de llenura, de uno a diez, ayuda a notar el punto en el que conviene par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 plato que sostiene]]></a:t>
            </a:r>
          </a:p>
        </p:txBody>
      </p:sp>
      <p:pic>
        <p:nvPicPr>
          <p:cNvPr id="3" name="" descr="Qué suma saciedad y cómo se nota">
            <a:hlinkClick r:id="rId3" tooltip="Qué suma saciedad y cómo se not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factores, su efecto esperado y un ejemplo que ya está en tu coc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4-saciedad-y-eleccion-de-aliment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omer menos» sin saciedad fraca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menos» suena a solución y suele ser el inicio del problema cuando se aplica sin cambiar el contenido. Quitar la tortilla y dejar el refresco, desayunar sólo café o cenar una gelatina baja el volumen y la proteína justo cuando el cuerpo las necesita. El resultado previsible es hambre a media tarde, antojo de algo dulce y una noche que compensa el día. La restricción sin saciedad no se sostiene porque no está diseñada para sostenerse: está diseñada para aguantar, y aguantar tiene fecha de caduci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omer menos» sin saciedad fraca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sostiene es una comida con volumen, proteína y fibra, a horas razonables, y un plato que se pueda repetir mañana. Si el hambre aparece a las dos horas, la pregunta no es «cómo me aguanto» sino «qué faltó». Si el hambre convive con culpa, con atracones o con la sensación de perder el control, el asunto ya no es de menú: conviene hablarlo con un profesional. Lo mismo si hay embarazo, lactancia, enfermedad renal o medicación que exija horarios: ahí el criterio general se queda corto. Ese criterio se aplica igual si el objetivo es bajar, mantener o simplemente comer con más cal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Procedimiento: armar un plato que sosteng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o que ya tie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refrigerador y la despensa antes de decidir. Si hay frijol, huevo, verdura o fruta, ya tienes la base; lo que falta se resuelve en la compra y no en el antojo de las o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Procedimiento: armar un plato que sosteng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cupa la mitad con verd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sca, cocida o en sopa. Si no hay verdura, la fruta entera cumple parte de la función. El volumen va primero porque llega antes al estómago y se come con cubier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Procedimiento: armar un plato que sosteng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proteí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vo, pollo, pescado, queso fresco, yogur natural o leguminosa. Una sola fuente basta; dos es mejor si la porción es chica. La proteína no se deja para el final del pla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Procedimiento: armar un plato que sosteng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fibra y ce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rtilla, avena, arroz o tubérculo, sin que desplacen a la verdura ni a la proteína. La leguminosa cuenta en las dos columnas: aporta proteína y fibra al mismo tiemp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Procedimiento: armar un plato que sosteng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aja la veloc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éntate, deja los cubiertos entre bocado y bocado y evita la pantalla. Cinco minutos más de comida cambian la conversación con tu hambre y con la cantidad que rep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Procedimiento: armar un plato que sosteng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 las dos hor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i llegaste con hambre y qué faltó. Ajusta una sola cosa la próxima vez: más verdura, más proteína o menos prisa. Cambiar todo a la vez impide saber qué sirvi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Caso trabajado: dos desayunos y una mañana de ofici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mujer de 38 años, a la que llamaremos Renata, desayuna café con dos piezas de pan dulce porque «no tiene tiempo». A las once está irritable, compra galletas y llega a la comida con hambre de más. No es la primera vez que le pasa y ya lo atribuye a su falta de discipli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Caso trabajado: dos desayunos y una mañana de ofici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mb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semanas cambia sólo el desayuno: huevo con nopal, una tortilla y una fruta entera, preparados la noche anterior. No quita nada más ni cuenta calorías. La diferencia no es de fuerza de voluntad: es de volumen, de proteína y de tiempo en la mesa, tres cosas que el pan dulce no traí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omer menos» sin saciedad fracasa · Caso trabajado: dos desayunos y una mañana de ofici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dos semanas, el antojo de las once baja y la comida se sirve sin urgencia. Renata anota que la fruta entera le cae mejor que el jugo que probó antes. Si el hambre hubiera seguido igual, el siguiente paso sería revisar el resto del día, no recortar más el desayuno: la respuesta a un plato que no sostiene no es un plato más pequeñ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omer menos» sin saciedad fracasa]]></a:t>
            </a:r>
          </a:p>
        </p:txBody>
      </p:sp>
      <p:pic>
        <p:nvPicPr>
          <p:cNvPr id="3" name="" descr="Checklist del plato que sostiene">
            <a:hlinkClick r:id="rId3" tooltip="Checklist del plato que sostien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antes de sentarte a com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4-saciedad-y-eleccion-de-alimento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 la proteína para comer menos. Es el atajo que más caro sale: baja la saciedad, sube el picoteo y se pierde masa muscular. El plato se sostiene con proteína, no a pesar de ell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llenura con saciedad. Quedar hinchado no es lo mismo que quedar satisfecho. Una comida abundante de harina y grasa llena el estómago y deja hambre dos horas despué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ber en lugar de masticar. Jugos, licuados y refrescos se toman en minutos. La fruta entera y la verdura tardan más y llegan con fibra; esa diferencia se nota en la siguiente comi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de pie o frente a la pantalla. Sin atención, la comida termina antes de que el cuerpo registre lo que pasó. Sentarse no es un lujo: es parte del mecanismo que permite parar a tiem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 las dos horas de comer tienes hambre urgente, revisa volumen y proteína antes de recortar má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to no trae verdura ni fruta, empieza por ahí: es lo que más espacio ocupa por lo que cues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comer algo muy palatable, acompáñalo con proteína o verdura en vez de sustituir la com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bebes tu fruta en jugo, prueba la pieza entera una semana y compara el hambre de la siguiente comi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ambre viene con culpa, atracones o reglas rígidas, deja de ajustar el menú y busca acompañamiento profesio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el hambre o la comida ocupan la mayor parte del día, si hay atracones, purgas, miedo intenso a ciertos alimentos o reglas que te impiden comer con otras personas; si estás embarazada o lactando; si vives con enfermedad renal, hepática o diabetes tratada, o si tomas medicación que exige horarios. Estas situaciones cambian el enfoque y no se resuelven con una lista de alimentos. Si aparecen mareos, desmayos o una pérdida de peso que no buscaste, la valoración no se posp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desayunos ocupan un espacio parecido: uno de pan dulce con café y otro de huevo con frijol y tortilla. ¿Qué explica mejor que el segundo sostenga más tiemp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an dulce tiene menos gras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café corta el hambre por sí solo.]]></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segundo trae proteína y fibra, que aportan volumen y tardan más en salir del estómag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segundo se come más rápi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mejor señal de que un plato te sostuv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quedaste completamente lleno y con sueñ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puedes pasar tres o cuatro horas sin buscar comida y sin decaimient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probaste bocado en todo el dí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lato era muy gran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jugo de fruta llena igual que la fruta ente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er rápido ayuda a sentir saciedad antes de terminar el pla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actor con lo que hace en la comi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teí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b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ua y volume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loci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orta volumen y retiene agu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cupan espacio desde el primer boc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 llegar las señales de llen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arda más en salir del estómag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aporta volumen y retiene agua, y por eso una fruta ___ llena más que su jugo col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pción según lo que cabe esperar de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stien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termina pro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lla de frijol con nopal]]></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fresco con botana crujient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vo con tortilla y sals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n dulce y café so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ntejas con verdu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Jugo colado con gallet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tradice lo que favorece la sacieda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rvo primero las verduras y dejo la proteína a la vis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con cubiertos y sin pantall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rmino en cinco minutos para sentirme lleno ant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o agua simple en la mes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 las dos horas tengo hambre, reviso qué falt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qué hace que un plato sostenga y sabes qué ajustar cuando el hambre vuelve pron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actores y vuelve a armar el plato de la tabla con verdura, proteína y fib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terminaste de comer y tenías hambre dos horas después. Escribe qué comiste, a qué hora y qué faltaba: verdura, proteína, agua o tiempo. Después elige un solo cambio para la próxima comida y anota cómo te fu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acie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después de comer y permite pasar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 d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rma durante la comida: volumen, proteína y pr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y agua; hace sentir lleno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ltraproce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blanda con sal, grasa y azúcar: invita a 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acie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mula hambre y empuja a comer rápido y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aciedad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4-saciedad-y-eleccion-de-aliment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hambre, apetito y sacied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ambre es la necesidad antes de comer; el apetito es el deseo, que responde al olor, la hora y la costumbre; la saciedad es lo que queda después y permite pasar horas sin pensar en com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hacen que un plato sosteng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teína, fibra, agua y volumen, y la velocidad con la que se come. Se combinan en la misma comida; ninguno funciona so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fruta entera sostiene más que su jug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mastica, llega con su fibra y tarda más. El jugo colado se bebe en dos minutos y deja el estómago igu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los alimentos muy palatabl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ompañarlos en vez de sustituir la comida: que haya también proteína, verdura o fruta y agua simple. El problema es cuando ocupan el lugar del pla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comer menos» sin saciedad frac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 el merca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bajar volumen y proteína produce hambre, antojo y compensación nocturna. La restricción que no está diseñada para sostenerse termina antes de lo previs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ciedad no se aguanta: se prepara. Un plato con verdura, proteína y fibra, comido sin prisa y con agua simple en la mesa, sostiene lo que un plato seco y blando no sostiene, y lo hace sin contar nada. Cuando el hambre vuelve a las dos horas, la pregunta útil es qué faltó, no cuánta fuerza de voluntad queda. Prueba un cambio a la vez, anota lo que observas y lleva a la consulta lo que el menú no puede resolv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Define la base de una alimentación saludable en alimentos mínimamente procesados y no procesados; no fija porciones ni menú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LUS-FIBRA · MedlinePlus en español, Fibra en la alimentación · https://medlineplus.gov/spanish/ency/article/002470.htm · consulta: 2026-10-25 · alcance: Alcance informativo de los NIH para público general. Describe el volumen y la llenura que aporta la fibra; no prescribe cantidad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publicadas el 16-10-2025) · https://www.gob.mx/salud/sinsamac/documentos/guias-alimentarias-saludables-y-sostenibles-para-la-poblacion-mexicana-2025 · consulta: 2026-10-25 · alcance: Documento oficial federal de México que orienta políticas de alimentación y nutrición. No es una norma de cumplimiento obligatorio ni sustituye la orientación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4-saciedad-y-eleccion-de-alimentos"/>
              </a:rPr>
              <a:t><![CDATA[Saciedad: elegir alimentos qu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Presenta la obesidad como enfermedad crónica y la alimentación y la actividad como base del manejo a largo plaz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2026-10-26T05:41:17Z</dcterms:created>
  <dcterms:modified xsi:type="dcterms:W3CDTF">2026-10-26T05:41:17Z</dcterms:modified>
  <dc:title>Saciedad: elegir alimentos que sostienen</dc:title>
  <dc:description>Presentación editable del OA «Saciedad: elegir alimentos que sostienen». Enlace: https://saludyestetica.lumbre.lat/object/sye-c20-r01-oa04-saciedad-y-eleccion-de-alimentos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