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3-factores-que-influyen-en-el-pes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peso no depende sólo de la voluntad»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el peso no depende sólo de la voluntad» (3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biología pone el terreno, no el destino» (2 de 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torno alimentario decide más de lo que parece» (2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torno alimentario decide más de lo que parece» (3 de 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ntorno alimentario decide más de lo que parece» (4 de 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inero, tiempo y cansanci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nombrar el factor, separar lo modificable, pedir ayuda y decidir si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juicio cierra la conversación; el mapa de factores la a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ueño y estrés: el peso también se decide de noch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dicamentos y condiciones de salud»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de seis factores: biología, entorno, dinero y tiempo, sueño y estrés, medicamentos y salud 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Reconocer un factor no es excusarse: es saber dónde está la palan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culpar a la voluntad es incorrecto y contraproducent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os factor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Haz la lista de factor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cribe todo lo que puede estar influyendo: historia familiar, sueño, horario, presupuesto, entorno, estrés, medicamentos, estado de ánimo. No te quedes con la primera explicación, que suele ser la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os factor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Separa las esca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cada factor como «puedo modificarlo», «puedo pedir ayuda» o «no está en mis manos». Esta separación evita exigirte lo imposible y también evita la resig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os factor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Elige una palanca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 la primera columna, escoge una acción concreta para esta semana. Una sola. Que sea pequeña y verificable: qué compras, qué dejas a la vista, a qué hora c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os factor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justa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mbia lo que está antes de la decisión: la lista de compras, lo que llevas al trabajo, lo que tienes preparado. El entorno pesa más que la intención en el momento de el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os factor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ide el apoyo que to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el factor es un medicamento, la consulta es con quien lo prescribe. Si es el cuidado de otra persona, es con la familia. Si es el ánimo o la relación con la comida, es con un profesional. Pedir ayuda no es delegar todo: es repartir l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os factores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sin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revisa qué cambió y qué no. Si no cambió, ajusta la acción o el apoyo, no el reproche. La culpa no ha demostrado sostener hábitos; el cuidado y las condiciones materiales, sí.]]></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mpañera que habló d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Verónica, nombre inventado, 45 años, turnos rotativos, cuida a su madre tres noches por semana y hace dos meses toma un medicamento nuevo. Duerme poco, come lo que encuentra y siente que «no tiene fuerza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mpañera que habló d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Qué se sep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hacer la lista aparecen cinco factores: sueño insuficiente, horario rotativo, un medicamento que le cambió el apetito, presupuesto ajustado y una carga de cuidado que no comparte. Ninguno se resuelve con un reproche. La frase de la compañera describía una parte mínima del problema y la hacía sentir pe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la compañera que habló de discip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de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ónica habla con quien le prescribe sobre el apetito; acuerda con su hermano una noche de cuidado; compra leguminosas y conservas para los días largos; protege una hora de sueño. No empieza una dieta restrictiva. Al mes no hubo una transformación: hubo más margen, menos culpa y una conversación pendiente que ya ocurr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ista de seis comprobaciones para revisar factores antes de culparse por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lista no resuelve el peso: cambia la conversación que tienes con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ueño, el estrés crónico, el entorno y algunos medica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so depende de varios factores que interactúan: biología, entorno, dinero, tiempo, sueño, estrés, medicación y salud mental. Ninguno actúa so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IDDK documenta la influencia de los genes, el entorno, el sueño, los medicamentos y los problemas de salu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3-factores-que-influyen-en-el-pes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rque aumenta la vergüenza y puede alejar a la persona de la atención que neces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stigma no mejora los hábitos: empuja a esconderse, a evitar la consulta y a compensar con restricción. La culpa no es un plan de cuid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sión estética y el estigma se abordan en la lección sye-c12-r01-oa01-presion-este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3-factores-que-influyen-en-el-pes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o empiezan en la misma línea: cambian la biología, el entorno, el sueño, el presupuesto, la medicación y la historia. La misma conducta puede costar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factores biológicos y ambientales interactúan y no son iguales entre perso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3-factores-que-influyen-en-el-pes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IDDK señala que algunos medicamentos afectan el balance energético al aumentar el hambre. Eso no autoriza a suspenderlos: se consulta con quien los prescrib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ome medicines can affect your energy balance by making you hungry».]]></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3-factores-que-influyen-en-el-peso]]></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Genes → Influyen en cuánta grasa se almacena y dó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torno → Disponibilidad, precio y publi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ueño → Se asocia a cambios de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edicamentos → Pueden aumentar el apet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stigma → Aleja de la atención y daña la salud ment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actor tiene un mecanismo distinto y ninguno se resuelve sólo con reproch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3-factores-que-influyen-en-el-pes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torno · medicamentos · voluntad · mod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eso es multifactorial. La voluntad es un ingrediente, no la receta completa; reconocer el mapa permite encontrar palancas re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NIDDK describe factores genéticos, ambientales, de sueño, medicación y salud que influyen en 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3-factores-que-influyen-en-el-peso]]></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o que hay en tu alacena → Puedes modifi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hora a la que cenas → Puedes modific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precio de la comida en tu colonia → No está en tus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Un efecto secundario de tu medicamento → Puedes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La publicidad que ves en la calle → No está en tus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l apoyo de tu familia con el cuidado → Puedes pedir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eparar escalas evita exigirte lo imposible y también evita la resig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3-factores-que-influyen-en-el-pes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Como no bajé de peso esta semana, no tengo fuerza de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semana sin cambio no demuestra falta de voluntad: puede haber sueño, sal, ciclo, adherencia o un factor externo. La explicación única es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eso depende de varios factores; atribuirlo todo a la voluntad es incorrecto y contraproduc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0-r01-oa03-factores-que-influyen-en-el-peso]]></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scribe tres factores que influyen en tu peso además de la voluntad. Marca el que más te afecta hoy y una acción pequeña que sí dependa de ti esta semana. Si el factor principal no depende de ti, anota a quién puedes pedirle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os factores d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os factores del p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peso no depende sólo de la volunt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intervienen biología, entorno, dinero, tiempo, sueño, estrés, medicación y salud mental. La voluntad es un ingrediente, no la receta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ce el NIDDK sobre los ge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pueden afectar cuánta grasa almacena el cuerpo; la historia familiar también importa. No significa que el peso esté escrito de ante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un medicamento cambió mi apet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Hablar con quien lo prescribe, llevar datos y no suspenderlo por cuenta propia. Es la única conversación que puede decidir con información compl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influye el ento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cide qué comida está a tu alcance, a qué precio y con qué publicidad antes de que elijas. Parte se puede modificar; otra parte depende de la ciudad y de las polític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culpa no sirve como motiv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aumenta la vergüenza y el secreto, y aleja de la consulta y del cuidado. Los hábitos se sostienen mejor con condiciones materiales y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0-r01-oa03-factores-que-influyen-en-el-peso]]></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9586" r:id="rId1"/>
    <p:sldLayoutId id="2482009587" r:id="rId2"/>
    <p:sldLayoutId id="2482009588" r:id="rId3"/>
    <p:sldLayoutId id="248200958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9a795ee71750b940af7534db6ddb0d13e710f99f301b5841.jpg"/>
  <Relationship Id="rId3" Type="http://schemas.openxmlformats.org/officeDocument/2006/relationships/hyperlink" Target="https://saludyestetica.lumbre.lat/object/sye-c20-r01-oa03-factores-que-influyen-en-el-pes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0-r01-oa03-factores-que-influyen-en-el-peso" TargetMode="External"/>
  <Relationship Id="rId4" Type="http://schemas.openxmlformats.org/officeDocument/2006/relationships/hyperlink" Target="https://saludyestetica.lumbre.lat/object/sye-c20-r01-oa03-factores-que-influyen-en-el-pes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0-r01-oa03-factores-que-influyen-en-el-peso" TargetMode="External"/>
  <Relationship Id="rId4" Type="http://schemas.openxmlformats.org/officeDocument/2006/relationships/hyperlink" Target="https://saludyestetica.lumbre.lat/object/sye-c20-r01-oa03-factores-que-influyen-en-el-peso"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0-r01-oa03-factores-que-influyen-en-el-peso" TargetMode="External"/>
  <Relationship Id="rId4" Type="http://schemas.openxmlformats.org/officeDocument/2006/relationships/hyperlink" Target="https://saludyestetica.lumbre.lat/object/sye-c20-r01-oa03-factores-que-influyen-en-el-peso"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hyperlink" Target="https://saludyestetica.lumbre.lat/object/sye-c20-r01-oa03-factores-que-influyen-en-el-peso" TargetMode="External"/>
  <Relationship Id="rId4"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0-r01-oa03-factores-que-influyen-en-el-peso"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l]]></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s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pen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ó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voluntad]]></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0-r01-oa03-factores-que-influyen-en-el-pes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ntificar los factores biológicos, ambientales, económicos, de sueño, estrés, medicación y salud mental que influyen en el peso, y explicar por qué culpar a la voluntad es incorrecto y contraproducente.]]></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que ordena los factores que se escapan del control individual y muestra por qué el peso no es una prueba de carácter. Cierra con criterios para dejar de culparse y para pedir ayuda cuando to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actores del peso · genética · entorno · estigma · sueñ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eso no depende sólo de la voluntad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26765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dultos de 18 años o más que han intentado cambiar su peso y quieren entender qué más influye además del esfuerzo. No requiere conocimientos previos. Si hay embarazo, lactancia, antecedentes de trastorno de la conducta alimentaria, depresión o ansiedad en tratamiento, o una enfermedad o medicación que exija seguimiento, esta lección acompaña, pero no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eso no depende sólo de la voluntad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 —caso ficticio, nombre inventado— tiene 45 años, trabaja en turnos rotativos y cuida a su madre tres noches por semana. Duerme poco, come lo que encuentra cerca del trabajo y hace dos meses empezó un medicamento que le cambió el apetito. En la comida de la oficina, una compañera le dijo que «todo se reduce a disciplina».]]></a:t>
            </a:r>
          </a:p>
        </p:txBody>
      </p:sp>
      <p:sp>
        <p:nvSpPr>
          <p:cNvPr id="8" name=""/>
          <p:cNvSpPr txBox="1"/>
          <p:nvPr/>
        </p:nvSpPr>
        <p:spPr>
          <a:xfrm>
            <a:off x="514350" y="31908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 lleva años intentándolo: probó planes, dejó refrescos, caminó, volvió a empezar. No le falta voluntad; le falta margen. Esta lección no la absuelve ni le dice qué hacer con su peso: le muestra el mapa comple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el peso no depende sólo de la voluntad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que mientras el problema se explica sólo por la voluntad, se buscan soluciones sólo en la voluntad, y las demás piezas —biología, entorno, dinero, tiempo, sueño, medicamentos, salud mental— quedan fuera de la conversació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iología pone el terreno, no el destin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iología influye en el peso de maneras que no se eligen. Los genes pueden afectar cuánta grasa almacena el cuerpo y dónde la coloca; también influyen en el apetito, en la saciedad y en la masa muscular. El NIDDK lo dice con claridad: «Your genes may also affect both the amount of fat you store in your body». La historia familiar importa: las probabilidades de tener sobrepeso son mayores cuando uno o ambos progenitores lo tienen. Eso no significa que el peso esté escrito de antemano, sino que dos personas no empiezan en la misma línea de salid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biología pone el terreno, no el destin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ne separar lo que está bien establecido de lo que todavía se investiga. La influencia de la herencia y del ambiente está bien documentada; los mecanismos finos —epigenética, microbiota, respuestas hormonales concretas— son terreno de estudio y no permiten conclusiones individuales. Además, mucho de lo que se sabe viene de modelos animales, y un mecanismo visto en ratones no se traduce automáticamente en personas. Reconocer la incertidumbre evita dos errores: culpar a un solo gen y creer que la biología lo explica tod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alimentario decide más de lo que parec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entorno alimentario es todo lo que decide qué comida está a tu alcance antes de que tú decidas: lo que hay en la tienda de la esquina, lo que cuesta, lo que se anuncia, el tamaño de las porciones que se venden y el tiempo que tienes para conseguirlo. El NIDDK señala que «Where you live, work, play, and worship can also make a difference» y menciona la importancia de tener lugares seguros para caminar. No es una excusa: es el mapa donde ocurre la decisión. Y ese mapa se puede leer con calma antes de juzg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alimentario decide más de lo que parec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mapa se puede modificar en parte. Lo que compras, lo que dejas a la vista en la cocina, lo que llevas al trabajo y lo que tienes preparado para un día largo son decisiones que cambian la probabilidad de elegir ciertas cosas. Lo que no se modifica desde una sola persona es el precio de la comida, la publicidad ni la distancia a un mercado. Confundir ambas escalas lleva a exigirle al individuo lo que le corresponde a la ciudad, a la escuela o al trabajo. Esa distinción cambia el tono del problem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alimentario decide más de lo que parec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7526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752600"/>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formativa sobre los factores que influyen en el peso. No diagnostica, no indica tratamientos, no ajusta medicamentos y no sustituye una consulta. Tampoco promete que entender los factores haga bajar de pes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Ningún medicamento se suspende por cuenta propia]]></a:t>
            </a:r>
          </a:p>
        </p:txBody>
      </p:sp>
      <p:sp>
        <p:nvSpPr>
          <p:cNvPr id="14" name=""/>
          <p:cNvSpPr txBox="1"/>
          <p:nvPr/>
        </p:nvSpPr>
        <p:spPr>
          <a:xfrm>
            <a:off x="685800" y="33528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sospechas que un fármaco cambió tu apetito o tu peso, habla con quien lo prescribe. Suspenderlo o cambiar la dosis sin supervisión puede ser más riesgoso que el efecto que quieres evi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ntorno alimentario decide más de lo que parec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o que puedes cambiar de lo que no]]></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z una lista con dos columnas: lo que está en tus manos esta semana y lo que depende de tu entorno, tu historia o un profesional. Elige una sola acción de la primera columna y pide ayuda para la segund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nero, tiempo y cansanci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inero y el tiempo son factores de peso, en el sentido literal. Cuando el presupuesto es ajustado, los alimentos que rinden más energía por peso suelen ser los más baratos, y los frescos exigen transporte, refrigeración y tiempo de preparación. Quien trabaja por turnos, se desplaza horas o cuida a otra persona no elige libremente cuándo ni cómo cocinar. No es falta de interés: es falta de margen. Llamarlo falta de disciplina es confundir una restricción material con un defecto de carácter. Y esa confusión pesa más que la báscul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nero, tiempo y cansanci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argen que existe se puede usar mejor: aprovechar leguminosas, conservas, congelados y alimentos de temporada; cocinar una vez y guardar; tener una opción sencilla para los días imposibles. Nada de eso es una receta ni una obligación. La idea es más simple: antes de exigirte más fuerza de voluntad, revisa si tienes las condiciones materiales para sostener lo que te pides. Si no las tienes, el problema no eres tú; el siguiente paso es buscar apoyos concretos. Pedir ayuda también es una forma de marg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inero, tiempo y cansancio]]></a:t>
            </a:r>
          </a:p>
        </p:txBody>
      </p:sp>
      <p:pic>
        <p:nvPicPr>
          <p:cNvPr id="3" name="" descr="Flujo de cuatro pasos: nombrar el factor, separar lo modificable, pedir ayuda y decidir sin culpa.">
            <a:hlinkClick r:id="rId3" tooltip="Flujo de cuatro pasos: nombrar el factor, separar lo modificable, pedir ayuda y decidir sin culpa."/>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juicio cierra la conversación; el mapa de factores la ab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3-factores-que-influyen-en-el-pes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y estrés: el peso también se decide de noch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ueño y el estrés también participan. El NIDDK afirma que «Not getting enough sleep is also linked to weight gain» y que el estrés prolongado puede relacionarse con la obesidad. La relación es de asociación, no una prueba de que dormir mal cause por sí solo un cambio de peso en cada persona. Los mecanismos probables incluyen más hambre, más horas despiertas, menos movimiento y decisiones más impulsivas cuando el cansancio aprieta. Dormir no es un lujo: es parte del sistema que regula el apetit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y estrés: el peso también se decide de noch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ahí no se sigue que dormir sea una técnica para adelgazar ni que el estrés se resuelva con una infusión. Se sigue que proteger el descanso y atender el estrés crónico tiene valor por sí mismo, y que exigirle a alguien más restricción cuando duerme mal es pedirle al cuerpo que rinda con la batería baja. Comer bajo estrés tampoco es una falla moral: es una forma de regulación que muchas personas aprenden. Si el estrés es constante, la ayuda profesional es parte del plan, no un lujo. También es parte de un plan realis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ueño y estrés: el peso también se decide de noch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frecuentes y el factor que suele estar detrás. La última columna no es una indicación clínica: es una decisión de lectu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752725"/>
                <a:gridCol w="2038350"/>
                <a:gridCol w="3324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ctor que suele estar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uermes poco y tienes más hambr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 y estr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ge el descanso; no te exijas más restri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es lo que encuentras cerca d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orno y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nifica una opción disponible; no te culp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supuesto no alcanza para fresc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a conservas, congelados y leguminosas; busca apoy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752725"/>
                <a:gridCol w="2038350"/>
                <a:gridCol w="3324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ctor que suele estar detrá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ecis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biste peso al empezar un medic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abla con quien lo prescribe; no lo suspen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comparas con alguien que «hace lo mis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iología y punto de part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ara tu tendencia, no tu cuerpo con o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ntes que no vales por tu p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gma y salud ment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usca apoyo; el peso no mide tu va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camentos y condiciones de salud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gunos medicamentos influyen en el peso. El NIDDK lo reconoce: «Some medicines can affect your energy balance by making you hungry», y añade que ciertos problemas de salud pueden llevar a obesidad o a ganancia de peso. No hace falta saber el nombre de cada fármaco para entender la consecuencia: si el apetito cambia o el gasto se mueve, el peso puede moverse también. Lo que sí hace falta es no sacar conclusiones apresuradas: no todo aumento de peso se debe a la medicación, y no todo se debe a la conduct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camentos y condiciones de salud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es clara: ningún medicamento se suspende ni se cambia por cuenta propia. Si sospechas un efecto sobre el peso, la conversación es con quien lo prescribe, que conoce la indicación, las alternativas y los riesgos de suspenderlo. Lleva datos: desde cuándo lo tomas, qué cambió, cómo duermes y qué otras cosas cambiaron en tu vida. Esa conversación es distinta de la que se tiene con una báscula o con una publicación de internet. Y es la única que puede decidir con información completa. No hay atajo que sustituya esa conversació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dicamentos y condiciones de salud]]></a:t>
            </a:r>
          </a:p>
        </p:txBody>
      </p:sp>
      <p:pic>
        <p:nvPicPr>
          <p:cNvPr id="3" name="" descr="Matriz de seis factores: biología, entorno, dinero y tiempo, sueño y estrés, medicamentos y salud mental.">
            <a:hlinkClick r:id="rId3" tooltip="Matriz de seis factores: biología, entorno, dinero y tiempo, sueño y estrés, medicamentos y salud mental."/>
          </p:cNvPr>
          <p:cNvPicPr>
            <a:picLocks noChangeAspect="1"/>
          </p:cNvPicPr>
          <p:nvPr>
            <p:ph type="pic" idx="1"/>
          </p:nvPr>
        </p:nvPicPr>
        <p:blipFill>
          <a:blip r:embed="rId2"/>
          <a:stretch>
            <a:fillRect/>
          </a:stretch>
        </p:blipFill>
        <p:spPr>
          <a:xfrm>
            <a:off x="2466975" y="1257300"/>
            <a:ext cx="42005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Reconocer un factor no es excusarse: es saber dónde está la palanc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3-factores-que-influyen-en-el-peso"/>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culpar a la voluntad es incorrecto y contraproducent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lpar a la voluntad es incorrecto porque atribuye a una sola causa lo que depende de biología, entorno, dinero, tiempo, sueño, estrés, medicación y salud mental. También es contraproducente: la vergüenza no mejora los hábitos, los vuelve más difíciles. El estigma empuja a esconderse, a evitar la consulta, a compensar con restricción o a abandonar el movimiento. La presión estética y sus efectos se desarrollan en la lección «Autocuidado y presión estética» del curso 12 (sye-c12-r01-oa01-presion-estetic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culpar a la voluntad es incorrecto y contraproducent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os factores no es renunciar. Es dejar de pelear con el mapa equivocado y buscar las palancas que sí existen: lo que compras, lo que tienes a mano, la hora a la que cenas, el apoyo que pides, la consulta que agendas. La voluntad es un ingrediente, no la receta completa. Y cuando el peso se vive como una prueba de valor, el problema ya no es sólo el peso: es la relación con el cuerpo, y ahí también se puede pedir ayuda. Nadie sostiene un cambio desde el castigo; se sostiene desde el cuidad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ulpar a la voluntad es incorrecto y contraproducente · Procedimiento: leer los factores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Haz la lista de factor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 todo lo que puede estar influyendo: historia familiar, sueño, horario, presupuesto, entorno, estrés, medicamentos, estado de ánimo. No te quedes con la primera explicación, que suele ser la culp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ulpar a la voluntad es incorrecto y contraproducente · Procedimiento: leer los factores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las escal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cada factor como «puedo modificarlo», «puedo pedir ayuda» o «no está en mis manos». Esta separación evita exigirte lo imposible y también evita la resign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ulpar a la voluntad es incorrecto y contraproducente · Procedimiento: leer los factores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ige una palanca real]]></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 la primera columna, escoge una acción concreta para esta semana. Una sola. Que sea pequeña y verificable: qué compras, qué dejas a la vista, a qué hora cen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ulpar a la voluntad es incorrecto y contraproducente · Procedimiento: leer los factores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justa el entorn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mbia lo que está antes de la decisión: la lista de compras, lo que llevas al trabajo, lo que tienes preparado. El entorno pesa más que la intención en el momento de elegi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ulpar a la voluntad es incorrecto y contraproducente · Procedimiento: leer los factores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el apoyo que toc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factor es un medicamento, la consulta es con quien lo prescribe. Si es el cuidado de otra persona, es con la familia. Si es el ánimo o la relación con la comida, es con un profesional. Pedir ayuda no es delegar todo: es repartir la carg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ulpar a la voluntad es incorrecto y contraproducente · Procedimiento: leer los factores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sin culp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revisa qué cambió y qué no. Si no cambió, ajusta la acción o el apoyo, no el reproche. La culpa no ha demostrado sostener hábitos; el cuidado y las condiciones materiales, sí.]]></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ulpar a la voluntad es incorrecto y contraproducente · Caso trabajado: la compañera que habló de disciplina · Paso 1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Verónica, nombre inventado, 45 años, turnos rotativos, cuida a su madre tres noches por semana y hace dos meses toma un medicamento nuevo. Duerme poco, come lo que encuentra y siente que «no tiene fuerza de volunt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ulpar a la voluntad es incorrecto y contraproducente · Caso trabajado: la compañera que habló de disciplina · Paso 2 de 3]]></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separ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hacer la lista aparecen cinco factores: sueño insuficiente, horario rotativo, un medicamento que le cambió el apetito, presupuesto ajustado y una carga de cuidado que no comparte. Ninguno se resuelve con un reproche. La frase de la compañera describía una parte mínima del problema y la hacía sentir peo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0]]></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or qué culpar a la voluntad es incorrecto y contraproducente · Caso trabajado: la compañera que habló de disciplina · Paso 3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decide]]></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ónica habla con quien le prescribe sobre el apetito; acuerda con su hermano una noche de cuidado; compra leguminosas y conservas para los días largos; protege una hora de sueño. No empieza una dieta restrictiva. Al mes no hubo una transformación: hubo más margen, menos culpa y una conversación pendiente que ya ocurrió.]]></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culpar a la voluntad es incorrecto y contraproducente]]></a:t>
            </a:r>
          </a:p>
        </p:txBody>
      </p:sp>
      <p:pic>
        <p:nvPicPr>
          <p:cNvPr id="3" name="" descr="Lista de seis comprobaciones para revisar factores antes de culparse por el peso.">
            <a:hlinkClick r:id="rId3" tooltip="Lista de seis comprobaciones para revisar factores antes de culparse por el peso."/>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lista no resuelve el peso: cambia la conversación que tienes contig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0-r01-oa03-factores-que-influyen-en-el-peso"/>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ribuir todo a la voluntad. Ignora biología, entorno, dinero, tiempo, sueño, medicación y salud mental. Además, convierte una situación compleja en un defecto personal y aleja de las soluciones que sí existen.]]></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tribuir todo a la genética y no hacer nada. La biología influye, pero no determina cada decisión. Reconocer el terreno no elimina las palancas que están a tu alcance ni la posibilidad de pedir ayud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spender un medicamento por su cuenta. Si sospechas un efecto sobre el peso, la conversación es con quien lo prescribe. Suspenderlo o cambiar la dosis sin supervisión puede ser más riesgoso que el efecto que quieres evitar.]]></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r la culpa como motivación. La vergüenza no sostiene hábitos: aumenta el secreto, la restricción y el abandono. Un cambio se sostiene mejor desde el cuidado y con condiciones material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comparas con alguien que «hace lo mismo», revisa sueño, trabajo, dinero y salud antes de conclui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 medicamento cambió tu apetito, habla con quien lo prescribe; no lo suspendas por tu cuent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entorno no te deja elegir, cambia lo que esté a tu alcance y pide apoyo; no te exijas más.]]></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sueño o el estrés están rotos, atiéndelos antes de recortar más comid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descr=""/>
          <p:cNvSpPr/>
          <p:nvPr/>
        </p:nvSpPr>
        <p:spPr>
          <a:xfrm>
            <a:off x="514350" y="1866900"/>
            <a:ext cx="8115300" cy="24384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4384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eso se volvió una medida de tu valor, busca apoyo profesional: no es un problema de disciplina.]]></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usca apoyo profesional si la preocupación por el peso ocupa buena parte del día, si aparecen atracones, vómito, uso de laxantes o restricción severa, si hay tristeza persistente, ansiedad o pensamientos de daño, o si un medicamento parece estar cambiando tu apetito o tu peso: en ese caso habla con quien lo]]></a:t>
            </a:r>
          </a:p>
        </p:txBody>
      </p:sp>
      <p:sp>
        <p:nvSpPr>
          <p:cNvPr id="13" name=""/>
          <p:cNvSpPr txBox="1"/>
          <p:nvPr/>
        </p:nvSpPr>
        <p:spPr>
          <a:xfrm>
            <a:off x="685800" y="39147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escribe y no lo suspendas por tu cuent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descr=""/>
          <p:cNvSpPr/>
          <p:nvPr/>
        </p:nvSpPr>
        <p:spPr>
          <a:xfrm>
            <a:off x="514350" y="1219200"/>
            <a:ext cx="8115300" cy="16478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si hay embarazo, lactancia, diabetes tratada, enfermedad renal o hepática, o antecedentes de trastorno de la conducta alimentaria. Material informativo: no sustituye una consulta, no da diagnósticos ni tratamientos y no habilita para ajustar medicación. El peso no mide el valor de una person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factores puede influir en el peso sin depender de la voluntad?]]></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ólo la cantidad de comida que se sirve en el plat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ueño, el estrés crónico, el entorno y algunos medicamentos.]]></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Únicamente la genética, que lo determina todo.]]></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arca de la báscula que se us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r qué culpar a la voluntad es contraproducent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que hace que la persona coma más por rebeldía.]]></a:t>
            </a:r>
          </a:p>
        </p:txBody>
      </p:sp>
      <p:sp>
        <p:nvSpPr>
          <p:cNvPr id="10" name=""/>
          <p:cNvSpPr txBox="1"/>
          <p:nvPr/>
        </p:nvSpPr>
        <p:spPr>
          <a:xfrm>
            <a:off x="666750" y="23717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rque aumenta la vergüenza y puede alejar a la persona de la atención que necesita.]]></a:t>
            </a:r>
          </a:p>
        </p:txBody>
      </p:sp>
      <p:sp>
        <p:nvSpPr>
          <p:cNvPr id="11" name=""/>
          <p:cNvSpPr txBox="1"/>
          <p:nvPr/>
        </p:nvSpPr>
        <p:spPr>
          <a:xfrm>
            <a:off x="666750" y="3067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rque la voluntad no existe.]]></a:t>
            </a:r>
          </a:p>
        </p:txBody>
      </p:sp>
      <p:sp>
        <p:nvSpPr>
          <p:cNvPr id="12" name=""/>
          <p:cNvSpPr txBox="1"/>
          <p:nvPr/>
        </p:nvSpPr>
        <p:spPr>
          <a:xfrm>
            <a:off x="666750" y="34480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orque sólo sirve para bajar de peso rápid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dos personas hacen lo mismo, deben obtener el mismo result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nos medicamentos pueden aumentar el apetito y afectar el balance energét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actor con su efecto o su margen de ac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Genes]]></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ntorn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ueñ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dicamentos]]></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tigm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isponibilidad, precio y publicid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asocia a cambios de pes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ueden aumentar el apetit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eja de la atención y daña la salud mental]]></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Influyen en cuánta grasa se almacena y dónd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eso depende de la biología, el ___, el dinero, el tiempo, el sueño, el estrés, los ___ y la salud mental. Por eso culpar a la ___ es incorrecto. Reconocer los factores no es renunciar: es identificar qué sí se puede ___.]]></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elemento según el margen de acción que tienes sobre él.]]></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des modificarl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uedes pedir ayuda]]></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tá en tus mano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o que hay en tu alacena]]></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hora a la que cen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precio de la comida en tu coloni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Un efecto secundario de tu medicamen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a publicidad que ves en la call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apoyo de tu familia con el cuidado]]></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se explica el peso sólo por la voluntad.]]></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o no bajé de peso esta semana, no tengo fuerza de voluntad.]]></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o si dormí, si cambié de horario y qué medicamentos tomo.]]></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paro lo que puedo modificar de lo que no está en mis manos.]]></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ido ayuda a quien me prescribe si sospecho un efecto secundario.]]></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o mi tendencia conmigo misma, no con otra person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3-factores-que-inf-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0-r01-oa03-factores-que-inf-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3-factores-que-inf-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0-r01-oa03-factores-que-inf-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0-r01-oa03-factores-que-inf-ex0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0-r01-oa03-factores-que-inf-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0-r01-oa03-factores-que-inf-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0-r01-oa03-factores-que-inf-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identificas los factores que influyen en el peso y distingues lo que puedes modificar de lo que no.]]></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factores y vuelve a clasificar los elementos de la actividad según tu margen de ac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scribe tres factores que influyen en tu peso además de la voluntad. Marca el que más te afecta hoy y una acción pequeña que sí dependa de ti esta semana. Si el factor principal no depende de ti, anota a quién puedes pedirle ayud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factores del pe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981325"/>
                <a:gridCol w="51339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e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fluyen en el almacenamiento de grasa y el apet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orno alimenta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sponibilidad, precio, publicidad y por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ue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asocia a cambios de peso y de apet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ca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n aumentar el apetito; no se suspenden so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ig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ña la salud mental y aleja de la aten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os factores del pes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0-r01-oa03-factores-que-influyen-en-el-peso"/>
              </a:rPr>
              <a:t><![CDATA[Abrir el juego en el O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peso no depende sólo de la voluntad?]]></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intervienen biología, entorno, dinero, tiempo, sueño, estrés, medicación y salud mental. La voluntad es un ingrediente, no la receta complet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ce el NIDDK sobre los genes?]]></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pueden afectar cuánta grasa almacena el cuerpo; la historia familiar también importa. No significa que el peso esté escrito de anteman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un medicamento cambió mi apeti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Hablar con quien lo prescribe, llevar datos y no suspenderlo por cuenta propia. Es la única conversación que puede decidir con información complet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influye el entorn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cide qué comida está a tu alcance, a qué precio y con qué publicidad antes de que elijas. Parte se puede modificar; otra parte depende de la ciudad y de las políticas.]]></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culpa no sirve como motiv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dejar de culparte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aumenta la vergüenza y el secreto, y aleja de la consulta y del cuidado. Los hábitos se sostienen mejor con condiciones materiales y apoy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so no es una prueba de carácter. Depende de genes, entorno, dinero, tiempo, sueño, estrés, medicación y salud mental, y todos esos factores interactúan. La voluntad cuenta, pero no alcanza para explicar lo que pasa ni para sostener un cambio sola. Nombra los factores, separa lo que puedes modificar de lo que no, elige una palanca real y pide ayuda donde toca. Si el peso se volvió una medida de tu valor, ese es el primer asunto que merece atención profesional. En la siguiente lección del curso verás qué hace que un alimento sostenga más que otro y cómo elegir con sacieda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FACTORES · NIH/NIDDK, Factors Affecting Weight & Health · https://www.niddk.nih.gov/health-information/weight-management/adult-overweight-obesity/factors-affecting-weight-health · consulta: 2026-10-25 · alcance: Alcance internacional (EE. UU.): genes, entorno, sueño, medicamentos y problemas de salud como factores del peso. No es normativa mexicana ni prescribe conducta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DDK-PESO · NIH/NIDDK, Weight Management · https://www.niddk.nih.gov/health-information/weight-management · consulta: 2026-10-25 · alcance: Alcance internacional (EE. UU.): obesidad como enfermedad crónica y manejo del peso con alimentación y actividad sostenidas. No es normativa mexicana ni fija diet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0-r01-oa03-factores-que-influyen-en-el-peso"/>
              </a:rPr>
              <a:t><![CDATA[Por qué el peso no depende sólo de la voluntad]]></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ACTIVIDAD · OMS, Actividad física · https://www.who.int/es/news-room/fact-sheets/detail/physical-activity · consulta: 2026-10-25 · alcance: Alcance internacional: la actividad física regular es beneficiosa para la salud física y mental y algo es mejor que nada. Son recomendaciones generales de población, no un plan individual.]]></a:t>
            </a:r>
          </a:p>
        </p:txBody>
      </p:sp>
      <p:sp>
        <p:nvSpPr>
          <p:cNvPr id="8" name=""/>
          <p:cNvSpPr txBox="1"/>
          <p:nvPr/>
        </p:nvSpPr>
        <p:spPr>
          <a:xfrm>
            <a:off x="514350" y="326707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2026-10-26T05:41:53Z</dcterms:created>
  <dcterms:modified xsi:type="dcterms:W3CDTF">2026-10-26T05:41:53Z</dcterms:modified>
  <dc:title>Por qué el peso no depende sólo de la voluntad</dc:title>
  <dc:description>Presentación editable del OA «Por qué el peso no depende sólo de la voluntad». Enlace: https://saludyestetica.lumbre.lat/object/sye-c20-r01-oa03-factores-que-influyen-en-el-peso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