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2-balance-energetico-y-defic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alance energético y déficit: qué explican y qué n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alance energético y déficit: qué explican y qué n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el balance energético y qué no es»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éficit moderado y déficit extremo no son la misma estrategi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éficit moderado y déficit extremo no son la misma estrategi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éficit moderado y déficit extremo no son la misma estrategi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no es una resta perfect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pasos: elegir un cambio sostenible, sostenerlo cuatro semanas, medir la tendencia y ajustar una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balance orienta la dirección; la decisión se toma con tendencia, calidad y señales d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éficit no dice nada sobre la calidad de la diet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sta lección no da calorías ni plane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seis aspectos: dirección a largo plazo, peso diario, elección de alimentos, hambre, salud y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balance responde algunas preguntas muy bien y otras no las responde en absol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usar el principio sin convertirlo en una calculador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r el balance sin calculado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Aclara el propó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qué quieres lograr y por qué. Si el objetivo es «cumplir una cifra», todavía no hay objetivo: hay una orden heredada de una app o de una pub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r el balance sin calculado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visa la calidad antes que la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tu semana: ¿hay verduras y frutas, leguminosas, cereales, una fuente de proteína y agua? Si falta calidad, ese es el primer cambio, no el re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r el balance sin calculado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lige un solo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stituye una bebida azucarada, ajusta una porción o agrega un alimento que sacie. Un cambio a la vez permite saber qué funcionó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r el balance sin calculado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ale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stén el cambio sin añadir otro. Anota cómo duermes, cómo entrenas y cómo estás de hambre. La constancia es el dato que ninguna app puede medir por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r el balance sin calculado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Lee la tendenci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final del mes revisa peso, cintura, ropa, fuerza y energía. Si mejoró la fuerza y la cintura no cambió, el balance no es el único indicador que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r el balance sin calculado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justa o det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no hubo cambio y el cambio se sostuvo, ajusta una variable. Si hay hambre extrema, cansancio, mareos o atracones, detente y consulta. Ninguna cifra vale más que esas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aplicación que pedí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ndrés, nombre inventado, 36 años, trabaja sentado y entrena fuerza tres veces por semana. Una aplicación le dio una cifra sin explicarle de dónde salía. La tomó como meta, comió bastante menos y en tres semanas perdió fuerza y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aplicación que pedí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se anal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revisar la semana aparecen dos problemas: el recorte era grande y la calidad había bajado, porque sustituyó comidas por productos rápidos para «no pasarse». También había dejado de lado el entrenamiento por falta de energía. El número de la app era un promedio, no una necesidad calculada para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aplicación que pedí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drés elige un solo cambio: cambiar los refrescos por agua y agregar una fuente de proteína y verdura a la comida principal. Mantiene el entrenamiento y no cuenta calorías. A las cuatro semanas revisa tendencia, cintura y fuerza. El peso se movió despacio; la fuerza se mantuvo. No fue rápido, y eso era justamente lo que busc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ista de seis comprobaciones antes de iniciar un déficit: propósito, cambio único, calidad, fuerza, sueño y señal de p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lista se revisa antes de empezar; después, el cuerpo pone las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dirección del cambio de peso a lo largo del tiempo, no una cifra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balance relaciona ingreso y gasto y sirve para entender hacia dónde va el peso en meses. No calcula necesidades individuales ni dice qué alimentos el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plantea que la ingesta calórica total debe corresponderse con el gasto, sin fijar cifras individ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2-balance-energetico-y-defici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saciedad, la calidad de los nutrimentos y la masa muscular que se con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éficit iguala la energía, no la calidad. La fibra, la proteína, la variedad y el grado de procesamiento cambian el hambre, el costo fisiológico y lo que se con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sitúa los alimentos mínimamente procesados como base de una alimentación salud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2-balance-energetico-y-defici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recorte mayor aumenta el hambre y el riesgo de perder músculo, y reduce la probabilidad de sostenerlo. No hay garantía de mejor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daptación y la adherencia limitan el efecto de un déficit agres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2-balance-energetico-y-defici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las tres partes principales: lo que el cuerpo usa en reposo, lo que cuesta digerir y absorber, y lo que se mueve. Todas varían entre personas y entre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gasto basal, la termogénesis de los alimentos y la actividad componen el gasto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2-balance-energetico-y-defici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éficit moderado → Pequeño, sostenible y compatible con la vid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éficit extremo → Mucha restricción, más riesgo y menos ad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daptación → El cuerpo reduce gasto y aumenta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istro impreciso → Subestimar lo comido y sobreestimar el g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lidad de la dieta → Decide qué se pierde y cóm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balance no es sólo una resta: la intensidad, la adaptación, el registro y la calidad cambian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2-balance-energetico-y-defici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gasta · moderado · calidad · adap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balance tiene dos lados; la intensidad del déficit, la calidad de los alimentos y la adaptación del cuerpo determinan el costo y la soste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incipio del balance es sólido, pero la adaptación y la calidad modulan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2-balance-energetico-y-defici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 refresco azucarado →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a porción de frijol →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minar al trabajo → G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metabolismo en reposo → G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agua simple → No aporta ener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igerir y absorber la comida → G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balance tiene un lado de ingreso y otro de gasto; el agua simple no aporta energía aunque ocupe vol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2-balance-energetico-y-defici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i en dos semanas la báscula no cambia, recorto otra vez sin revisar nad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cortar por reflejo ante una meseta corta ignora el agua, el glucógeno, la adherencia y el registro impreciso. Primero se revisa el conjunto; después se ajusta una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endencia se lee en bloques de cuatro a seis semanas y con más de un indic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2-balance-energetico-y-defici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 cambio que hayas intentado en los últimos meses. Escribe si era pequeño o extremo, cuánto duró y qué señal te habría dicho que debías parar. Después elige un solo cambio para las próximas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balance energ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balance energ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balance energ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relación entre la energía que entra con alimentos y bebidas y la que el cuerpo gasta en metabolismo basal, digestión y actividad. Explica una dirección, no una cifr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déficit no es una resta perf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cuerpo se adapta, el hambre cambia, la adherencia falla, el registro es impreciso y el agua mueve la báscula. La resta de una app no es la resta d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déficit moderado y extre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oderado es pequeño y sostenible; el extremo recorta mucho, aumenta el cansancio y el riesgo de perder músculo, y suele abandon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dice el défici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dice nada sobre la calidad de la dieta, la saciedad, los nutrimentos ni la masa muscular que se conserva. Dos dietas con el mismo déficit pueden costar muy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lección no da calo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a necesidad individual requiere valoración, las cifras son promedios y una cifra puede volverse una regla dañina. Se enseña a decidir, no a cop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2-balance-energetico-y-deficit]]></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9511" r:id="rId1"/>
    <p:sldLayoutId id="2482009512" r:id="rId2"/>
    <p:sldLayoutId id="2482009513" r:id="rId3"/>
    <p:sldLayoutId id="248200951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3e661894da46d78b42598425896557f7e3c2112d2f488f71.jpg"/>
  <Relationship Id="rId3" Type="http://schemas.openxmlformats.org/officeDocument/2006/relationships/hyperlink" Target="https://saludyestetica.lumbre.lat/object/sye-c20-r01-oa02-balance-energetico-y-deficit"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0-r01-oa02-balance-energetico-y-deficit" TargetMode="External"/>
  <Relationship Id="rId4" Type="http://schemas.openxmlformats.org/officeDocument/2006/relationships/hyperlink" Target="https://saludyestetica.lumbre.lat/object/sye-c20-r01-oa02-balance-energetico-y-deficit"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0-r01-oa02-balance-energetico-y-deficit" TargetMode="External"/>
  <Relationship Id="rId4" Type="http://schemas.openxmlformats.org/officeDocument/2006/relationships/hyperlink" Target="https://saludyestetica.lumbre.lat/object/sye-c20-r01-oa02-balance-energetico-y-deficit"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0-r01-oa02-balance-energetico-y-deficit" TargetMode="External"/>
  <Relationship Id="rId4" Type="http://schemas.openxmlformats.org/officeDocument/2006/relationships/hyperlink" Target="https://saludyestetica.lumbre.lat/object/sye-c20-r01-oa02-balance-energetico-y-deficit"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hyperlink" Target="https://saludyestetica.lumbre.lat/object/sye-c20-r01-oa02-balance-energetico-y-deficit"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2-balance-energetico-y-deficit"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alan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ergéti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éficit:]]></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xplic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0-r01-oa02-balance-energetico-y-deficit"/>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es el balance energético, distinguir un déficit moderado de uno extremo y reconocer los límites del cálculo (adaptación, adherencia y registro impreciso) para decidir sin copiar cifras ni planes ajeno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que ordena el principio del balance energético sin convertirlo en una calculadora: qué explica, por qué no es una resta perfecta, qué no dice sobre la calidad de la dieta y por qué aquí no se dan calorías ni pla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balance energético · déficit · calorías · adherencia · pe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alance energético y déficit: qué explican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quieren entender el balance energético antes de recortar lo que comen. No requiere conocimientos previos. Si hay embarazo, lactancia, antecedentes de trastorno de la conducta alimentaria, diabetes tratada o una enfermedad o medicación que exija seguimiento, no inicies ni ajustes un déficit sin valoración profesion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alance energético y déficit: qué explican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drés —caso ficticio, nombre inventado— descargó una aplicación que le pidió su peso, su estatura y su edad, y le devolvió una cifra: eso es lo que tenía que comer, ni una caloría más. La cifra no venía con explicación, pero él la tomó como una orden. Durante tres semanas comió menos de lo que acostumbraba, bajó rápido, durmió mal y dejó de levantar el mismo peso en el gimnasio.]]></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uarta semana la báscula se detuvo. La aplicación le sugirió recortar todavía más. Andrés no sabía qué estaba pasando: había cumplido, y aun así el número dejó de mover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alance energético y déficit: qué explican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e faltaba no era disciplina, era entender qué hay dentro de eso que llamamos balance energético, por qué no funciona como una resta exacta y por qué un déficit no dice nada, por sí solo, sobre la calidad de lo que c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el balance energético y qué no 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balance energético es la relación entre la energía que entra con los alimentos y las bebidas y la que el cuerpo gasta. El gasto tiene varias partes: el metabolismo basal —lo que consume el cuerpo en reposo para mantener órganos, temperatura y funciones vitales—, la energía que cuesta digerir y absorber lo que comemos, y la actividad física, desde caminar hasta entrenar. Cuando el ingreso supera al gasto durante mucho tiempo, el cuerpo guarda parte de esa diferencia; cuando el gasto supera al ingreso, usa sus reservas. La OMS lo resume así: «la ingesta calórica total debe corresponderse con el gasto energétic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el balance energético y qué no 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principio es sólido y sirve para entender una dirección, no para calcular a una persona. Ninguno de los dos lados se conoce con precisión: el gasto basal cambia con la masa muscular, la edad, la genética y las hormonas; la actividad varía de un día a otro; la digestión no es igual para todos los alimentos. Del otro lado, las etiquetas y las aplicaciones también estiman. Por eso el balance explica por qué el peso se mueve a lo largo de meses, pero no puede predecir cuánto cambiará en una semana ni cuánto debería cambiar una persona concre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éficit moderado y déficit extremo no son la misma estrategi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éficit moderado es pequeño frente al gasto y se sostiene durante semanas sin romper la vida diaria. Busca que el hambre sea manejable, que la energía alcance para trabajar y entrenar, y que la alimentación siga cubriendo lo que el cuerpo necesita. Un déficit extremo recorta mucho más y suele acompañarse de cansancio, irritabilidad, sueño pobre, pérdida de fuerza y una sensación de restricción que domina el día. La diferencia no es de virtud: es de costo fisiológico y de probabilidad de abandon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éficit moderado y déficit extremo no son la misma estrategi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existe una cifra universal de déficit «correcto». La tolerancia depende del cuerpo, la etapa de la vida, el sueño, el trabajo, la medicación, la historia de restricción y el entorno. En algunos casos, un plan agresivo es una decisión clínica que se toma con seguimiento; fuera de ese contexto, copiarlo de un video es una apuesta. Esta lección no promete tasas de pérdida ni tiempos: explica qué se gana y qué se arriesga con cada intensidad, y qué señales obligan a parar. Esa información es la que conviene buscar antes de elegir la intensid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éficit moderado y déficit extremo no son la misma estrategi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562225"/>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562225"/>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formativa sobre el principio del balance energético. No fija calorías, no calcula necesidades individuales, no da planes de alimentación y no sustituye una valoración profesional.]]></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ás restricción no es más progreso]]></a:t>
            </a:r>
          </a:p>
        </p:txBody>
      </p:sp>
      <p:sp>
        <p:nvSpPr>
          <p:cNvPr id="14" name=""/>
          <p:cNvSpPr txBox="1"/>
          <p:nvPr/>
        </p:nvSpPr>
        <p:spPr>
          <a:xfrm>
            <a:off x="685800" y="30384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déficit muy grande aumenta el hambre, el riesgo de perder músculo y la probabilidad de abandonar. Si aparece cansancio marcado, mareos, caída de cabello o atracones, el siguiente paso es consultar, no recortar otra vez.]]></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éficit moderado y déficit extremo no son la misma estrategi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cambio, cuatro semana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ige un solo cambio sostenible y dale cuatro semanas antes de juzgarlo. Revisa la tendencia con cintura, ropa, fuerza y energía; un dato aislado no alcanza para decid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es una resta perfec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de adaptación es la que más se ignora. Cuando comes menos, el cuerpo no se queda quieto: reduce parte de su gasto, disminuye el movimiento espontáneo, cambia la temperatura y aumenta el hambre. También cambia la conducta: aparecen antojos, se duerme peor, cuesta entrenar. El resultado es que el mismo déficit que al principio producía un cambio deja de producirlo, no porque la persona «se haya vuelto floja», sino porque el sistema se ajustó. Esa adaptación es real y variable; no es infinita ni idéntica en tod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es una resta perfec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dherencia y el registro completan el cuadro. Los diarios de comida suelen subestimar lo que se come, sobre todo en porciones, aceites y bebidas; las etiquetas tienen margen de error; las aplicaciones usan promedios; los relojes y pulseras sobreestiman el gasto. Además, el agua y el glucógeno mueven la báscula y esconden el cambio de grasa. Nada de esto significa que el balance sea falso: significa que la resta que haces en una aplicación no es la resta que hace tu cuerpo. La diferencia entre una estimación y una medición es la diferencia entre orientar y orden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es una resta perfecta]]></a:t>
            </a:r>
          </a:p>
        </p:txBody>
      </p:sp>
      <p:pic>
        <p:nvPicPr>
          <p:cNvPr id="3" name="" descr="Flujo de cuatro pasos: elegir un cambio sostenible, sostenerlo cuatro semanas, medir la tendencia y ajustar una variable.">
            <a:hlinkClick r:id="rId3" tooltip="Flujo de cuatro pasos: elegir un cambio sostenible, sostenerlo cuatro semanas, medir la tendencia y ajustar una variable."/>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balance orienta la dirección; la decisión se toma con tendencia, calidad y señales del cuerp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2-balance-energetico-y-deficit"/>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éficit no dice nada sobre la calidad de la di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ersonas pueden comer con el mismo déficit y obtener resultados distintos en hambre, energía y composición corporal. La diferencia está en la calidad: qué proporción de alimentos mínimamente procesados, cuánta fibra, cuánta proteína, qué variedad de verduras, frutas, leguminosas y cereales, y cuánta agua. La OMS afirma que «la base de toda alimentación saludable es un conjunto de alimentos mínimamente procesados y no procesados». Esa base no cambia porque haya un déficit: cambia lo que el déficit te cues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éficit no dice nada sobre la calidad de la di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éficit construido con bebidas azucaradas y productos ultraprocesados puede dejar hambre, carencias y una relación tensa con la comida; uno construido con alimentos que sacian y nutren puede sostener mejor el esfuerzo. Ninguno de los dos garantiza un resultado, y ninguno sustituye una valoración. La calidad no es un adorno del déficit: decide qué se pierde —grasa o músculo—, cómo se siente el proceso y qué hábitos quedan cuando termina. Por eso la pregunta «¿cuánto recorto?» llega tarde si antes no se respondió «¿qué com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éficit no dice nada sobre la calidad de la di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típicas al ajustar la energía y qué conviene hacer. No son indicaciones clínicas ni metas person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800350"/>
                <a:gridCol w="2124075"/>
                <a:gridCol w="3190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si se improvi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pp te da una cifra y no sabes de dónde sa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marla como orden y recortar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Úsala como referencia; decide con tendencia y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s rápido y te sientes sin ener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der músculo y abando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na y consulta: sostener importa más que acele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s menos pero eliges ultraproce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mbre, carencias y atrac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jora la calidad antes de recortar otr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800350"/>
                <a:gridCol w="2124075"/>
                <a:gridCol w="3190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si se improvi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so no cambia en dos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tar por refle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 cuatro a seis semanas, sueño, sal y fuer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un déficit muy agres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clínico y reb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zlo con supervisión profesional, no con un vid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s embarazada o con antecedente de T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para ti o para el beb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o inicies por tu cuenta: consulta pri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sta lección no da calorías ni pla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da calorías ni planes por tres razones. La primera es que una necesidad individual requiere valoración: composición corporal, etapa de la vida, enfermedades, medicación, actividad, sueño, presupuesto y preferencias. La segunda es que las cifras que circulan son promedios con márgenes amplios, y presentarlas como meta convierte una estimación en una orden. La tercera es que, en personas con antecedentes de trastorno de la conducta alimentaria, una cifra puede convertirse en una regla que dañ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sta lección no da calorías ni pla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puede enseñar es a decidir: elegir un cambio pequeño, sostenerlo, medir la tendencia con varias herramientas, cuidar la calidad y la fuerza, y pedir ayuda cuando el proceso se vuelve peligroso. Esa es la parte que te corresponde. La parte clínica —cuánto, cómo y con qué seguimiento— la decide un profesional que te conoce. Copiar la cifra de otra persona no es una decisión informada: es una apuesta con el cuerpo de otro. La diferencia entre ambas cosas es la diferencia entre educar y prescribi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sta lección no da calorías ni planes]]></a:t>
            </a:r>
          </a:p>
        </p:txBody>
      </p:sp>
      <p:pic>
        <p:nvPicPr>
          <p:cNvPr id="3" name="" descr="Matriz de seis aspectos: dirección a largo plazo, peso diario, elección de alimentos, hambre, salud y seguridad.">
            <a:hlinkClick r:id="rId3" tooltip="Matriz de seis aspectos: dirección a largo plazo, peso diario, elección de alimentos, hambre, salud y seguridad."/>
          </p:cNvPr>
          <p:cNvPicPr>
            <a:picLocks noChangeAspect="1"/>
          </p:cNvPicPr>
          <p:nvPr>
            <p:ph type="pic" idx="1"/>
          </p:nvPr>
        </p:nvPicPr>
        <p:blipFill>
          <a:blip r:embed="rId2"/>
          <a:stretch>
            <a:fillRect/>
          </a:stretch>
        </p:blipFill>
        <p:spPr>
          <a:xfrm>
            <a:off x="2667000" y="1257300"/>
            <a:ext cx="38004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balance responde algunas preguntas muy bien y otras no las responde en absolu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2-balance-energetico-y-deficit"/>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usar el principio sin convertirlo en una calculado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usar el principio sin convertirlo en una calculadora, elige un solo cambio que abra una diferencia pequeña y sostenible: sustituir bebidas azucaradas por agua, ajustar el tamaño de una porción, agregar verduras y una fuente de proteína a la comida principal, caminar más días. Sostén ese cambio cuatro semanas sin añadir otro. Al final, revisa la tendencia del peso junto con cintura, ropa, fuerza, sueño y energía. Si no hubo cambio, ajusta una variable; si hubo hambre excesiva, retrocede. Ningún cambio necesita ser perfecto para dar inform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usar el principio sin convertirlo en una calculado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obligan a parar y consultar: hambre que no cede, cansancio constante, mareos, caída de cabello, menstruación que se interrumpe, atracones, culpa intensa, obsesión por el registro. También el embarazo, la lactancia, la diabetes tratada, la enfermedad renal o hepática y los antecedentes de trastorno de la conducta alimentaria. Ninguna de estas situaciones se resuelve con más restricción. El déficit es una herramienta, no una identidad, y deja de servir cuando el cuerpo pide auxili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el principio sin convertirlo en una calculadora · Procedimiento: aplicar el balance sin calculadora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lara el propósit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quieres lograr y por qué. Si el objetivo es «cumplir una cifra», todavía no hay objetivo: hay una orden heredada de una app o de una publica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el principio sin convertirlo en una calculadora · Procedimiento: aplicar el balance sin calculadora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calidad antes que la cantidad]]></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tu semana: ¿hay verduras y frutas, leguminosas, cereales, una fuente de proteína y agua? Si falta calidad, ese es el primer cambio, no el recor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el principio sin convertirlo en una calculadora · Procedimiento: aplicar el balance sin calculadora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 solo cambi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ye una bebida azucarada, ajusta una porción o agrega un alimento que sacie. Un cambio a la vez permite saber qué funcionó y qué n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el principio sin convertirlo en una calculadora · Procedimiento: aplicar el balance sin calculadora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ale cuatro semana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stén el cambio sin añadir otro. Anota cómo duermes, cómo entrenas y cómo estás de hambre. La constancia es el dato que ninguna app puede medir por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el principio sin convertirlo en una calculadora · Procedimiento: aplicar el balance sin calculadora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a tendencia complet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l mes revisa peso, cintura, ropa, fuerza y energía. Si mejoró la fuerza y la cintura no cambió, el balance no es el único indicador que impor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el principio sin convertirlo en una calculadora · Procedimiento: aplicar el balance sin calculadora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justa o deten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ubo cambio y el cambio se sostuvo, ajusta una variable. Si hay hambre extrema, cansancio, mareos o atracones, detente y consulta. Ninguna cifra vale más que esas seña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el principio sin convertirlo en una calculadora · Caso trabajado: la aplicación que pedía más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ndrés, nombre inventado, 36 años, trabaja sentado y entrena fuerza tres veces por semana. Una aplicación le dio una cifra sin explicarle de dónde salía. La tomó como meta, comió bastante menos y en tres semanas perdió fuerza y sueñ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el principio sin convertirlo en una calculadora · Caso trabajado: la aplicación que pedía más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analiz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revisar la semana aparecen dos problemas: el recorte era grande y la calidad había bajado, porque sustituyó comidas por productos rápidos para «no pasarse». También había dejado de lado el entrenamiento por falta de energía. El número de la app era un promedio, no una necesidad calculada para é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el principio sin convertirlo en una calculadora · Caso trabajado: la aplicación que pedía más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drés elige un solo cambio: cambiar los refrescos por agua y agregar una fuente de proteína y verdura a la comida principal. Mantiene el entrenamiento y no cuenta calorías. A las cuatro semanas revisa tendencia, cintura y fuerza. El peso se movió despacio; la fuerza se mantuvo. No fue rápido, y eso era justamente lo que buscab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usar el principio sin convertirlo en una calculadora]]></a:t>
            </a:r>
          </a:p>
        </p:txBody>
      </p:sp>
      <p:pic>
        <p:nvPicPr>
          <p:cNvPr id="3" name="" descr="Lista de seis comprobaciones antes de iniciar un déficit: propósito, cambio único, calidad, fuerza, sueño y señal de parada.">
            <a:hlinkClick r:id="rId3" tooltip="Lista de seis comprobaciones antes de iniciar un déficit: propósito, cambio único, calidad, fuerza, sueño y señal de parad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lista se revisa antes de empezar; después, el cuerpo pone las condicion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2-balance-energetico-y-deficit"/>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r la cifra de una app como una orden. Es un promedio calculado con datos incompletos. Convertirla en meta hace que cualquier desviación se viva como un fracaso y que el ajuste sea recortar más.]]></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rtar antes de mejorar la calidad. Bajar la energía sin cambiar el patrón deja hambre y carencias. Primero se ordena qué se come; después se discute cuánt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un déficit más grande acelera el resultado. Aumenta el hambre, el riesgo de perder músculo y la probabilidad de abandonar. Lo que se gana en velocidad se paga en sostenibilidad.]]></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pretar una meseta de dos semanas como fracaso. El agua, el glucógeno y el registro impreciso pueden esconder el cambio real. La tendencia se lee en bloques de cuatro a seis semanas, no en d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sabes de dónde sale una cifra, no la uses como meta: úsala como referencia y decide con tendenci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as a hacer un solo cambio, elige uno que puedas sostener cuatro semanas sin hambre extrem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éficit te obliga a comer siempre lo mismo, la calidad ya se perdió: ordénala antes de segui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cansancio, mareo, caída de cabello o atracones, detente y consulta; no recortes má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2200275"/>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200275"/>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embarazo, lactancia, diabetes tratada o antecedente de trastorno de la conducta alimentaria, el ajuste lo decide un profesional.]]></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6765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de la salud si el cansancio es constante, si aparecen mareos, caída de cabello, menstruación interrumpida, atracones, culpa intensa u obsesión por el registro, y si el peso cambia muy rápido sin explic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hay embarazo, lactancia, diabetes tratada con medicación, enfermedad renal o hepática, o antecedentes de trastorno de la conducta alimentaria: en esos casos un déficit puede ser peligroso y no se inicia ni se ajusta por cuenta propia.]]></a:t>
            </a:r>
          </a:p>
        </p:txBody>
      </p:sp>
      <p:sp>
        <p:nvSpPr>
          <p:cNvPr id="10" name=""/>
          <p:cNvSpPr txBox="1"/>
          <p:nvPr/>
        </p:nvSpPr>
        <p:spPr>
          <a:xfrm>
            <a:off x="685800" y="24765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terial informativo: no sustituye una consulta, no da calorías ni planes y no habilita para indicar tratamientos. Si tomas medicación, no la modifiques por lo que leas aquí.]]></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xplica el balance energétic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ifra exacta que cada persona debe comer.]]></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dirección del cambio de peso a lo largo del tiempo, no una cifra individual.]]></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alidad de los alimentos que se eligen.]]></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omento del día en que conviene com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s dietas con el mismo déficit pueden diferir e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si el déficit es igual, el resultado es idéntic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saciedad, la calidad de los nutrimentos y la masa muscular que se conserv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olor de los alimentos, que es lo único que import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velocidad de la báscula, que siempre es la mism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éficit más grande siempre produce mejores resultado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gasto energético incluye el metabolismo basal, la digestión y la actividad fís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su descrip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éficit modera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éficit extrem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dapt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gistro imprecis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lidad de la diet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ucha restricción, más riesgo y menos adherenci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uerpo reduce gasto y aumenta hambr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bestimar lo comido y sobreestimar el gast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de qué se pierde y cómo se sostien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equeño, sostenible y compatible con la vida diari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balance energético compara la energía que entra con la que el cuerpo ___. Un déficit ___ es pequeño y sostenible; uno extremo aumenta el riesgo. La ___ de la dieta decide qué se pierde, y la ___ explica por qué el mismo recorte deja de funcion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su lugar en el balan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gres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Gast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aporta energí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refresco azucarad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a porción de frijol]]></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minar al trabaj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metabolismo en repos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agua simpl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igerir y absorber la comid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toma una decisión que la lección no respald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jo un cambio pequeño y lo sostengo cuatro semana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sueño, sal y entrenamiento antes de concluir.]]></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n dos semanas la báscula no cambia, recorto otra vez sin revisar nada más.]]></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ido que la comida siga siendo variada y suficiente.]]></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aparece hambre extrema o cansancio, paro y consul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0-r01-oa02-balance-energeti-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0-r01-oa02-balance-energeti-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0-r01-oa02-balance-energeti-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0-r01-oa02-balance-energeti-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0-r01-oa02-balance-energeti-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0-r01-oa02-balance-energeti-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0-r01-oa02-balance-energeti-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0-r01-oa02-balance-energeti-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o que el balance explica de lo que no y sabes por qué no se convierte en una cifra personal.]]></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ímites y vuelve a clasificar los elementos del balance en ingreso, gasto y lo que no aporta energí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 cambio que hayas intentado en los últimos meses. Escribe si era pequeño o extremo, cuánto duró y qué señal te habría dicho que debías parar. Después elige un solo cambio para las próximas cuatro semana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balance energé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lance energé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 de energía frente a ga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éficit mode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queño, sostenible y con vida diaria po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éficit extre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cha restricción, más riesgo y menos 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ap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uerpo reduce gasto y aumenta ha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dad de la di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e qué se pierde y qué se con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balance energétic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0-r01-oa02-balance-energetico-y-deficit"/>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el déficit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balance energétic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el déficit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lación entre la energía que entra con alimentos y bebidas y la que el cuerpo gasta en metabolismo basal, digestión y actividad. Explica una dirección, no una cifra persona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el déficit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déficit no es una resta perfect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el déficit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cuerpo se adapta, el hambre cambia, la adherencia falla, el registro es impreciso y el agua mueve la báscula. La resta de una app no es la resta del cuerp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el déficit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déficit moderado y extrem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el déficit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oderado es pequeño y sostenible; el extremo recorta mucho, aumenta el cansancio y el riesgo de perder músculo, y suele abandonars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el déficit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dice el défici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el déficit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dice nada sobre la calidad de la dieta, la saciedad, los nutrimentos ni la masa muscular que se conserva. Dos dietas con el mismo déficit pueden costar muy distin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el déficit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lección no da calorí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el déficit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a necesidad individual requiere valoración, las cifras son promedios y una cifra puede volverse una regla dañina. Se enseña a decidir, no a copi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balance energético es un principio sólido y una mala calculadora personal. Explica hacia dónde va el peso a lo largo del tiempo; no dice cuánto debes comer, no elige tus alimentos y no mide tu hambre. Un déficit moderado se sostiene; uno extremo se paga con cansancio, músculo y adherencia. La calidad decide qué se pierde, y la adaptación explica por qué el mismo recorte deja de funcionar. Elige un cambio, dale cuatro semanas, mide la tendencia y detente ante las señales. En la siguiente lección verás todo lo que influye en el peso además de lo que decides en el pla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01-2026) · https://www.who.int/es/news-room/fact-sheets/detail/healthy-diet · consulta: 2026-10-25 · alcance: Alcance internacional: alimentos mínimamente procesados como base y correspondencia entre ingesta y gasto. No fija cifras individuales ni es normativa mexican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E. UU.): obesidad como enfermedad crónica y manejo del peso con alimentación y actividad sostenidas. No es normativa mexicana ni prescribe diet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2-balance-energetico-y-deficit"/>
              </a:rPr>
              <a:t><![CDATA[Balance energético y déficit: qué expl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CTIVIDAD · OMS, Actividad física · https://www.who.int/es/news-room/fact-sheets/detail/physical-activity · consulta: 2026-10-25 · alcance: Alcance internacional: la actividad física regular es beneficiosa para la salud física y mental y algo es mejor que nada. Son recomendaciones generales de población, no un plan individual.]]></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2026-10-26T05:40:38Z</dcterms:created>
  <dcterms:modified xsi:type="dcterms:W3CDTF">2026-10-26T05:40:38Z</dcterms:modified>
  <dc:title>Balance energético y déficit: qué explican y qué no</dc:title>
  <dc:description>Presentación editable del OA «Balance energético y déficit: qué explican y qué no». Enlace: https://saludyestetica.lumbre.lat/object/sye-c20-r01-oa02-balance-energetico-y-deficit</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