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1-peso-grasa-musculo-y-agu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so, grasa, músculo y agua: qué mide la báscula y qué n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so, grasa, músculo y agua: qué mide la báscula y qué n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báscula mide una fuerza, no una person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la composición corporal y con qué se estima»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la composición corporal y con qué se estima»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la composición corporal y con qué se estima»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IMC: una herramienta de población usada en persona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uatro pasos: elegir la pregunta, medir igual, comparar semanas y decidir una sol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báscula registra un instante; la decisión se construye con la tendencia y con otras med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das que acompañan sin sustitui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registrar sin obsesió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inco indicadores: báscula, IMC, cintura, ropa y fuerza, con lo que miden y lo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ingún indicador describe a una persona completa; se leen en conjunto y a lo largo d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decidir con el número delante»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tu peso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fine para qué mi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en una frase qué decisión quieres tomar: saber si un cambio se sostiene, llevar un registro a la consulta o comprobar cómo te queda la ropa. Si no hay decisión, no hay razón para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tu peso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Fija condiciones est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 día, una hora y una báscula. Pésate antes de desayunar, después de ir al baño, con la misma ropa y en el mismo piso. Anota esas condiciones para repeti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tu peso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gistra 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Junto al número, escribe cómo dormiste, si cenaste salado, en qué fase del ciclo estás, si entrenaste fuerte o si viajaste. Sin contexto, el número no se puede interpre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tu peso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alcula la t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final de la semana, promedia las lecturas y compáralas con las de las semanas anteriores. No compares el lunes con el martes: compara bloques de cuatro a sei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tu peso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Suma dos medidas ajenas al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cintura, ropa, fuerza o energía, y mídelas siempre igual. Dos medidas que no dependan de la báscula evitan que un solo dato decida por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tu peso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y ajusta una sol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mes lee el conjunto: peso, cintura, ropa, fuerza y energía. Si el rumbo no cambió, decide un solo ajuste de hábito y vuelve a medir en cuatro semanas. Si el registro angustia, suspénd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mañana en que el número arruinó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enata, nombre inventado, 41 años, entrena fuerza dos veces por semana y se pesa todas las mañanas. Después de una cena familiar, una noche corta y el inicio de su periodo, la báscula marcó más que el día anterior. Canceló el entrenamiento y pensó que todo el mes había sido in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mañana en que el número arruinó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Qué se se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anotar el contexto aparecen tres causas probables del cambio: sal de la cena, menos sueño y retención de líquidos por el ciclo. Ninguna es grasa nueva. La cintura, medida el mismo día del mes, no cambió; la ropa le queda igual; en el entrenamiento levantó el mismo peso que la semana anterior. El dato aislado no sostenía la concl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mañana en que el número arruinó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nata cambia el registro: se pesa dos veces por semana, promedia al final del mes y anota cintura una vez al mes. Sigue entrenando y no recorta comidas. Al mes, el promedio semanal es casi el mismo, la cintura no cambió y su fuerza aumentó. La decisión no fue «bajar el número»: fue mantener el rumbo y revisar con má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ista de seis comprobaciones para revisar antes de interpretar un pe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lista se revisa antes de decidir, no después de que el número ya arruinó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eso total del cuerpo en ese momento, sin separar sus compon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báscula suma todo el peso: hueso, músculo, grasa, órganos, agua y contenido digestivo. No distingue qué parte es cad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eso es una suma; la composición corporal requiere métodos que estimen masa grasa y masa libre de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1-peso-grasa-musculo-y-agu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ara orientar un cribado que después se interpreta con más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IMC es una medida de cribado: relaciona peso y estatura y no distingue grasa, músculo y hueso. Se interpreta con cintura, historia clínica y otr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DC lo describen como medida de cribado y aclaran que no distingue entre grasa, músculo y hu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1-peso-grasa-musculo-y-agu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 un día cambian el agua, el contenido digestivo y la sal; la grasa no se mueve a ese ritmo. Un solo intervalo corto no mide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glucógeno se almacena con agua y el ciclo, la sal y la digestión alteran el peso di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1-peso-grasa-musculo-y-agu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bioimpedancia y las ecuaciones de peso, estatura, edad y sexo estiman; no miden directamente. La hidratación y la hora cambian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métodos de composición corporal parten de supuestos y tienen margen de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1-peso-grasa-musculo-y-agu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áscula → Peso total en ese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C → Relación entre peso y esta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intura → Perímetro en un punto acor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opa → Cambio en la forma d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uerza → Capacidad de levantar o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indicador responde una pregunta distinta y ninguno describe por sí solo a un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1-peso-grasa-musculo-y-agu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úsculo · cribado · diagnosticar · c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eso total no separa componentes; el IMC es una herramienta de cribado y la cintura es la medida complementaria más senc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IMC no distingue grasa, músculo y hueso; la cintura aporta información sobre distrib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1-peso-grasa-musculo-y-agu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omedio de los últimos cuatro pesajes → T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intura medida el mismo día del mes → T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al en la cena de anoche →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Noche mal dormida antes del pesaje →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iferencia de unos gramos entre dos mañanas → R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eso tomado después de una comida abundante → R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endencia se lee en semanas, el contexto explica el ruido y el ruido no debe convertirse en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1-peso-grasa-musculo-y-agu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Hoy la báscula marcó más que ayer, así que gané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cambio de un día a otro no permite concluir que cambió la grasa: antes hay que descartar agua, sal, ciclo y contenido diges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grasa no cambia al ritmo del agua; el peso diario fluctúa por varios fact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1-peso-grasa-musculo-y-agu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a medida que no dependa del peso y otra que sí. Escribe cómo las vas a registrar durante cuatro semanas y qué harías si el resultado no cambia tu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eer el peso sin confund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eer el peso sin confund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peso cambia tanto de un día a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báscula suma agua, glucógeno, sal, contenido digestivo y ropa. La grasa no cambia a ese ritmo; el agua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ide realmente el IM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relación entre peso y estatura. Sirve para cribado y no distingue grasa, músculo ni hueso, así que no describe a una persona por sí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irve el porcentaje de grasa de una báscula domé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o referencia interna en condiciones idénticas, sí; como medición clínica, no. Es una estimación que cambia con la hidratación y l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mide la cintura de forma compa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 pie, cinta ajustada sin apretar, en el mismo punto, al final de una exhalación normal y a la misma hora. Se compara la serie, no la cifra ais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hay que suspender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número dicta el ánimo, cuando hay varios pesajes al día, cuando se evitan comidas o reuniones, o cuando aparece miedo. Entonces se busca ori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1-peso-grasa-musculo-y-agu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0878" r:id="rId1"/>
    <p:sldLayoutId id="2482010879" r:id="rId2"/>
    <p:sldLayoutId id="2482010880" r:id="rId3"/>
    <p:sldLayoutId id="248201088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6812b77fc7e626d6cb52e4ad2cdb58ef2ac41b403e1345a1.jpg"/>
  <Relationship Id="rId3" Type="http://schemas.openxmlformats.org/officeDocument/2006/relationships/hyperlink" Target="https://saludyestetica.lumbre.lat/object/sye-c20-r01-oa01-peso-grasa-musculo-y-agu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0-r01-oa01-peso-grasa-musculo-y-agua" TargetMode="External"/>
  <Relationship Id="rId4" Type="http://schemas.openxmlformats.org/officeDocument/2006/relationships/hyperlink" Target="https://saludyestetica.lumbre.lat/object/sye-c20-r01-oa01-peso-grasa-musculo-y-agu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0-r01-oa01-peso-grasa-musculo-y-agua" TargetMode="External"/>
  <Relationship Id="rId4" Type="http://schemas.openxmlformats.org/officeDocument/2006/relationships/hyperlink" Target="https://saludyestetica.lumbre.lat/object/sye-c20-r01-oa01-peso-grasa-musculo-y-agua"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0-r01-oa01-peso-grasa-musculo-y-agua" TargetMode="External"/>
  <Relationship Id="rId4" Type="http://schemas.openxmlformats.org/officeDocument/2006/relationships/hyperlink" Target="https://saludyestetica.lumbre.lat/object/sye-c20-r01-oa01-peso-grasa-musculo-y-agua"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hyperlink" Target="https://saludyestetica.lumbre.lat/object/sye-c20-r01-oa01-peso-grasa-musculo-y-agua"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1-peso-grasa-musculo-y-agua"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s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ras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úscu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gu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i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áscu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0-r01-oa01-peso-grasa-musculo-y-agu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qué suma la báscula de lo que estima la composición corporal, explicar los límites del IMC aplicado a una persona concreta y elegir un registro con medidas complementarias que no dependa de un solo pesaje.]]></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que separa lo que la báscula suma de lo que de verdad cambia: agua, glucógeno, grasa y músculo. Revisa qué mide el IMC, para qué sirve y cuándo engaña, y propone medidas complementarias y un registro que no alimente la obses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mposición corporal · IMC · báscula · cintura · pes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so, grasa, músculo y agua: qué mide la báscula y qué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de 18 años o más que quieren entender qué dice y qué no dice la báscula antes de decidir cómo cuidar su peso. No requiere conocimientos previos. Si hay embarazo, lactancia, antecedentes de trastorno de la conducta alimentaria o una enfermedad o medicación que exija seguimiento, esta lección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so, grasa, músculo y agua: qué mide la báscula y qué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seis y media de la mañana y Renata —caso ficticio, nombre inventado— sube a la báscula antes de desayunar, como todos los días. Ayer el número era otro. No cambió su ropa, no cambió su rutina; sólo cenó con su familia, durmió menos y hoy tiene la regla. Aun así, el número le arruina la mañana: cancela la clase de fuerza, decide que «no sirve para esto» y pasa el día pendiente de la siguiente medi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so, grasa, músculo y agua: qué mide la báscula y qué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semana subió y bajó varias veces, siempre alrededor del mismo valor, y en ningún momento supo qué parte de ese movimiento era grasa, cuál era agua y cuál era el contenido de su estómago. Esta lección no enseña a bajar el número: enseña a leerlo. Empieza por lo básico, que suele ser lo que más se pasa por alto: qué suma la báscula, qué estima la composición corporal y qué preguntas no puede responder un peso aisla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áscula mide una fuerza, no una perso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úmero que aparece en la báscula es la fuerza con la que la Tierra atrae todo lo que forma el cuerpo en ese momento: huesos, órganos, músculo, grasa, piel, sangre, el agua que bebiste y los alimentos que todavía no se digieren. La báscula suma; no separa. Por eso el mismo cuerpo puede marcar distinto a las siete de la mañana y a las ocho de la noche sin que haya cambiado un gramo de grasa: cambió el agua, cambió lo que había en el estómago, cambió la sal de la cena anterior. Ningún aparato doméstico puede decir cuánto de ese total es grasa y cuánto es agu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áscula mide una fuerza, no una perso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suma explica por qué un pesaje aislado no describe un cambio real. La grasa corporal no sube y baja al ritmo de un fin de semana; el agua sí. El glucógeno que se guarda en músculo e hígado se almacena con agua, y por eso un día con más carbohidratos o con entrenamiento intenso puede reflejarse en la báscula sin que haya grasa nueva. El ciclo menstrual, el estreñimiento, el sudor, la ropa y hasta el piso donde está el aparato mueven la aguja. La pregunta útil no es cuánto pesas hoy, sino qué parte de ese peso se movió y por qué.]]></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la composición corporal y con qué se esti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osición corporal separa el peso en dos grandes bloques: la masa grasa y la masa libre de grasa, que incluye músculo, hueso, órganos y agua. Esa separación es la que interesa cuando se habla de salud, porque dos personas pueden pesar lo mismo y tener cuerpos muy distintos. Para estimarla se usan métodos como la bioimpedancia, la medición de pliegues, la absorciometría de rayos X o la imagen por resonancia; cada uno parte de supuestos, tiene un margen de error y necesita condiciones controladas para que sus números se puedan compar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la composición corporal y con qué se esti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básculas de casa que prometen «porcentaje de grasa» aplican ecuaciones a partir de la impedancia o del peso, la estatura, la edad y el sexo. Son estimaciones, no mediciones directas, y cambian con la hidratación, la hora y la temperatura. Que un aparato devuelva un decimal no lo vuelve exacto. Si vas a usar esa cifra, úsala sólo como una referencia interna, siempre en las mismas condiciones, y no como una verdad sobre tu cuerpo. Los rangos de grasa «saludables» que circulan en internet no son universales: dependen de la edad, el sexo, la etapa de la vida y el criterio clínic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la composición corporal y con qué se esti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formativa sobre cómo leer el peso y la composición corporal. No da diagnósticos, no fija metas de peso ni de grasa y no sustituye una valoración profesional. Tampoco enseña a usar el IMC como si fuera una receta individual.]]></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dato no es un diagnóstic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 el IMC, ni el porcentaje de grasa de una báscula de casa, ni la cintura aislada dicen qué te pasa. Si el peso cambia sin explicación o aparece hinchazón, cansancio o dolor, eso se valora en consulta y no se interpreta con una ap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la composición corporal y con qué se esti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siempre igual y compara en semana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sma hora, misma báscula, misma ropa, mismo piso. Si no puedes mantener esas condiciones, el dato sirve menos. Y si el registro te angustia, el mejor ajuste es suspenderlo, no medir má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IMC: una herramienta de población usada en person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índice de masa corporal, o IMC, es una relación entre el peso y la estatura. Los Centros para el Control y la Prevención de Enfermedades de Estados Unidos lo describen como «una medida del peso en relación con la estatura» y como una medida de cribado «rápida, de bajo costo y confiable», pero aclaran que «no distingue entre grasa, músculo y hueso». Es decir: sirve para orientar una conversación, no para describir a una persona. El índice nació como herramienta de estadística social en el siglo XIX, ideada por el belga Adolphe Quetelet, y se adoptó después para clasificar poblaciones, no cuerpos individua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IMC: una herramienta de población usada en person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do a una sola persona, el IMC se equivoca en casos previsibles: quien entrena fuerza y tiene mucha masa muscular puede quedar en una categoría alta sin exceso de grasa; una persona mayor con poca masa muscular puede quedar en una categoría media con grasa acumulada; el embarazo, la retención de líquidos y la estatura extrema también alteran la lectura. Además, el IMC no dice dónde está la grasa, y la distribución importa más que el total para la salud metabólica. Los puntos de corte son convenciones de cribado, no diagnósticos ni metas persona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IMC: una herramienta de población usada en personas]]></a:t>
            </a:r>
          </a:p>
        </p:txBody>
      </p:sp>
      <p:pic>
        <p:nvPicPr>
          <p:cNvPr id="3" name="" descr="Flujo de cuatro pasos: elegir la pregunta, medir igual, comparar semanas y decidir una sola cosa.">
            <a:hlinkClick r:id="rId3" tooltip="Flujo de cuatro pasos: elegir la pregunta, medir igual, comparar semanas y decidir una sola cosa."/>
          </p:cNvPr>
          <p:cNvPicPr>
            <a:picLocks noChangeAspect="1"/>
          </p:cNvPicPr>
          <p:nvPr>
            <p:ph type="pic" idx="1"/>
          </p:nvPr>
        </p:nvPicPr>
        <p:blipFill>
          <a:blip r:embed="rId2"/>
          <a:stretch>
            <a:fillRect/>
          </a:stretch>
        </p:blipFill>
        <p:spPr>
          <a:xfrm>
            <a:off x="1752600" y="1257300"/>
            <a:ext cx="5629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báscula registra un instante; la decisión se construye con la tendencia y con otras medid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1-peso-grasa-musculo-y-agu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das que acompañan sin sustitu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intura es la medida complementaria más útil y la más barata: un metro de costura basta. Se mide de pie, con la cinta ajustada sin apretar, en un punto que se mantenga igual entre mediciones —por ejemplo, a la altura del ombligo o a medio camino entre la última costilla y el hueso de la cadera—, al final de una exhalación normal y a la misma hora del día. Lo que se compara es la serie, no la cifra de hoy. Un cambio de varios centímetros en meses dice más que un kilo de un día a otro. Si la cinta se coloca distinto o se aprieta más, el cambio que verás será del método, no del cuerp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das que acompañan sin sustitu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otras medidas que no pasan por la báscula y que también cuentan: cómo cae la ropa, cuántas escaleras puedes subir sin detenerte, cuánto peso sostienes con las manos, cómo duermes, cómo estás de energía después de comer. No son diagnósticos ni sustitutos de un estudio clínico; son observaciones que se anotan y se comparan consigo mismas. La presión arterial, la glucosa o los lípidos se miden cuando un profesional lo indica, no para completar una hoja de cálculo personal. Lo que se busca es una serie coherente, no una puntu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das que acompañan sin sustitu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la báscula y qué conviene hacer. La última columna no es un consejo clínico: es una decisión de lectu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266950"/>
                <a:gridCol w="2876550"/>
                <a:gridCol w="2971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ió un kilo de un día a o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 hidratación, ciclo, entrenamiento o cena abund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justes nada: vuelve a medir en un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IMC dice «sobrepeso» y entrenas fuer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sa muscular, cintura y ren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va el dato a valoración; el IMC solo no define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áscula no cambia desde hace un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pa, cintura, fuerza, energía y s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 la tendencia completa antes de cambiar el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266950"/>
                <a:gridCol w="2876550"/>
                <a:gridCol w="2971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pesas varias veces a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siedad, ritual y estado de án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 el pesaje y busca ayuda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ste peso sin proponérte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etito, digestión, cansancio y otros síntom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 pérdida sin explicación se val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s embarazada o lact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miento del embarazo y del beb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so lo valora tu equipo de salud; no lo ajustes so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registrar sin obse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sirve si tiene un propósito claro. Antes de elegir la frecuencia, responde para qué quieres el dato: para conversar con un profesional, para saber si un cambio se sostiene o para tranquilizarte. Si la respuesta es la tercera, el registro probablemente aumente la ansiedad en lugar de reducirla. Una pauta razonable es pesarse una o dos veces por semana, siempre en las mismas condiciones, y anotar el contexto: cómo dormiste, si cenaste salado, en qué fase del ciclo estás, si entrenaste fuerte, si viajas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registrar sin obse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se lee la tendencia de cuatro a seis semanas, no la diferencia entre dos mañanas. Si el número empieza a dictar tu estado de ánimo, si te pesas varias veces al día, si evitas comidas o reuniones por lo que dirá la báscula, o si el registro te produce miedo, suspéndelo y busca orientación. Un registro que angustia dejó de ser un instrumento de cuidado. En personas con antecedentes de trastorno de la conducta alimentaria, o con señales actuales, pesar el cuerpo con frecuencia no es una buena ide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registrar sin obsesión]]></a:t>
            </a:r>
          </a:p>
        </p:txBody>
      </p:sp>
      <p:pic>
        <p:nvPicPr>
          <p:cNvPr id="3" name="" descr="Matriz de cinco indicadores: báscula, IMC, cintura, ropa y fuerza, con lo que miden y lo que no.">
            <a:hlinkClick r:id="rId3" tooltip="Matriz de cinco indicadores: báscula, IMC, cintura, ropa y fuerza, con lo que miden y lo que no."/>
          </p:cNvPr>
          <p:cNvPicPr>
            <a:picLocks noChangeAspect="1"/>
          </p:cNvPicPr>
          <p:nvPr>
            <p:ph type="pic" idx="1"/>
          </p:nvPr>
        </p:nvPicPr>
        <p:blipFill>
          <a:blip r:embed="rId2"/>
          <a:stretch>
            <a:fillRect/>
          </a:stretch>
        </p:blipFill>
        <p:spPr>
          <a:xfrm>
            <a:off x="2447925" y="1257300"/>
            <a:ext cx="42386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ingún indicador describe a una persona completa; se leen en conjunto y a lo largo del tiemp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1-peso-grasa-musculo-y-agua"/>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con el número dela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número delante, haz tres preguntas. Primera: ¿qué quiero saber? Segunda: ¿esta medida responde esa pregunta o estoy usando el peso para responder algo que no le corresponde? Tercera: ¿qué haría distinto según el resultado? Si la respuesta a la tercera es «nada», no hace falta medir. El peso orienta cuando se lee como tendencia y en compañía de otras observaciones; desorienta cuando se le pide que explique la salud, el ánimo o el valor de una persona. Un dato solo vale si cambia una decis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con el número dela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consultar cuando el peso cambia sin explicación, cuando aparece hinchazón, cansancio marcado, caída de cabello, cambios en la menstruación o síntomas digestivos, y cuando hay embarazo, lactancia, diabetes tratada, enfermedad renal o hepática, o medicación que exija seguimiento. También cuando la preocupación por el cuerpo ocupa buena parte del día. La báscula no explica nada por sí sola: sólo registra. La interpretación se hace con contexto, y el contexto incluye tu historia clínica. Esa conversación empieza mejor con un registro y una pregunta concreta que con una cifra suel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con el número delante · Procedimiento: leer tu peso en seis pasos verificable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para qué mid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n una frase qué decisión quieres tomar: saber si un cambio se sostiene, llevar un registro a la consulta o comprobar cómo te queda la ropa. Si no hay decisión, no hay razón para medi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con el número delante · Procedimiento: leer tu peso en seis pasos verificable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condiciones establ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día, una hora y una báscula. Pésate antes de desayunar, después de ir al baño, con la misma ropa y en el mismo piso. Anota esas condiciones para repetirl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con el número delante · Procedimiento: leer tu peso en seis pasos verificable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el contex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nto al número, escribe cómo dormiste, si cenaste salado, en qué fase del ciclo estás, si entrenaste fuerte o si viajaste. Sin contexto, el número no se puede interpret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con el número delante · Procedimiento: leer tu peso en seis pasos verificable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 la tende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la semana, promedia las lecturas y compáralas con las de las semanas anteriores. No compares el lunes con el martes: compara bloques de cuatro a seis seman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con el número delante · Procedimiento: leer tu peso en seis pasos verificable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ma dos medidas ajenas al pe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cintura, ropa, fuerza o energía, y mídelas siempre igual. Dos medidas que no dependan de la báscula evitan que un solo dato decida por t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con el número delante · Procedimiento: leer tu peso en seis pasos verificable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y ajusta una sola co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mes lee el conjunto: peso, cintura, ropa, fuerza y energía. Si el rumbo no cambió, decide un solo ajuste de hábito y vuelve a medir en cuatro semanas. Si el registro angustia, suspéndel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con el número delante · Caso trabajado: la mañana en que el número arruinó el dí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enata, nombre inventado, 41 años, entrena fuerza dos veces por semana y se pesa todas las mañanas. Después de una cena familiar, una noche corta y el inicio de su periodo, la báscula marcó más que el día anterior. Canceló el entrenamiento y pensó que todo el mes había sido inúti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con el número delante · Caso trabajado: la mañana en que el número arruinó el dí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separ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anotar el contexto aparecen tres causas probables del cambio: sal de la cena, menos sueño y retención de líquidos por el ciclo. Ninguna es grasa nueva. La cintura, medida el mismo día del mes, no cambió; la ropa le queda igual; en el entrenamiento levantó el mismo peso que la semana anterior. El dato aislado no sostenía la conclus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con el número delante · Caso trabajado: la mañana en que el número arruinó el dí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ata cambia el registro: se pesa dos veces por semana, promedia al final del mes y anota cintura una vez al mes. Sigue entrenando y no recorta comidas. Al mes, el promedio semanal es casi el mismo, la cintura no cambió y su fuerza aumentó. La decisión no fue «bajar el número»: fue mantener el rumbo y revisar con más dat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con el número delante]]></a:t>
            </a:r>
          </a:p>
        </p:txBody>
      </p:sp>
      <p:pic>
        <p:nvPicPr>
          <p:cNvPr id="3" name="" descr="Lista de seis comprobaciones para revisar antes de interpretar un pesaje.">
            <a:hlinkClick r:id="rId3" tooltip="Lista de seis comprobaciones para revisar antes de interpretar un pesaje."/>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lista se revisa antes de decidir, no después de que el número ya arruinó el dí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1-peso-grasa-musculo-y-agua"/>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rle significado a un solo pesaje. Un número aislado mezcla agua, comida, sal y ciclo. La conclusión que se saca de él suele ser falsa y el ajuste que provoca, innecesario.]]></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el IMC con un diagnóstico. Es una medida de cribado que no distingue grasa, músculo y hueso. Usarlo como veredicto individual lleva a decisiones equivocadas en personas musculares, mayores o embarazad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r el porcentaje de grasa de una báscula de casa como medición. Es una estimación que cambia con la hidratación y la hora. Sirve como referencia interna en condiciones idénticas, nunca como verdad clínic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sarse más para «tener más control». Más mediciones no dan más control: dan más ruido y más ansiedad. Cuando el número gobierna el ánimo, el problema ya no es el pes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ólo tienes un pesaje, no concluyas nada: necesitas una serie y contex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ambio ocurrió en un día, sospecha agua, sal, ciclo o comida antes que gras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IMC no coincide con lo que ves y puedes hacer, no lo uses como veredicto: añade cintura, ropa y fuerz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registro te angustia o te pesas varias veces al día, suspéndelo y busca orienta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eso cambia sin explicación o aparecen otros síntomas, la pregunta deja de ser estética y va a consul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cude a valoración profesional si el peso baja o sube sin explicación, si aparece hinchazón persistente, cansancio marcado, caída de cabello, cambios en la menstruación o síntomas digestivos, y si hay embarazo, lactancia, diabetes tratada, enfermedad renal o hepática, o medicación que exija seguimient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si la preocupación por el cuerpo ocupa buena parte del día, si aparecen atracones, vómito o uso de laxantes, o si pesarte te produce miedo. Material informativo: no sustituye una consulta ni un diagnóstico, y no habilita para indicar tratamientos. Esta lección no ajusta medicamentos ni planes de alimen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mide la báscula de bañ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grasa corporal, separada del músculo y del hueso.]]></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eso total del cuerpo en ese momento, sin separar sus componente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antidad de agua que el cuerpo eliminó esa mañan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estado de salud metabólica de la perso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qué sirve el IMC en una persona concret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ra saber exactamente cuánta grasa tiene.]]></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ra diagnosticar obesidad sin otros datos.]]></a:t>
            </a:r>
          </a:p>
        </p:txBody>
      </p:sp>
      <p:sp>
        <p:nvSpPr>
          <p:cNvPr id="11" name=""/>
          <p:cNvSpPr txBox="1"/>
          <p:nvPr/>
        </p:nvSpPr>
        <p:spPr>
          <a:xfrm>
            <a:off x="666750" y="2752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orientar un cribado que después se interpreta con más información.]]></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ara decidir por sí solo si necesita tratamient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s pesajes con un día de diferencia permiten saber cuánta grasa ganas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orcentaje de grasa que calcula una báscula de casa es una estimación que depende de la hidrat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indicador con lo que mi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Báscul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MC]]></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intu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op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uerz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lación entre peso y estatur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rímetro en un punto acorda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mbio en la forma del cuerp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pacidad de levantar o sostene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eso total en ese momen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báscula no distingue grasa de ___ ni de hueso. El IMC es una medida de ___ que se usa para orientar, no para ___. Por eso conviene acompañarlo con la ___ y con medidas como la ropa o la fuerz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ato según lo que aporta al seguimient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endenci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ext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ui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omedio de los últimos cuatro pesaje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intura medida el mismo día del me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al en la cena de anoch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oche mal dormida antes del pesaj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iferencia de unos gramos entre dos mañan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eso tomado después de una comida abundant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saca una conclusión que la lección no permite.]]></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 peso los martes, antes del desayuno y con la misma rop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o también cómo dormí y si cené salad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oy la báscula marcó más que ayer, así que gané gras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aro el promedio del mes en lugar de dos mañanas.]]></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el número me angustia, suspendo el pesaje y pido ayud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0-r01-oa01-peso-grasa-muscu-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0-r01-oa01-peso-grasa-muscu-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0-r01-oa01-peso-grasa-muscu-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0-r01-oa01-peso-grasa-muscu-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0-r01-oa01-peso-grasa-muscu-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0-r01-oa01-peso-grasa-muscu-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0-r01-oa01-peso-grasa-muscu-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0-r01-oa01-peso-grasa-muscu-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o que suma la báscula de lo que estima la composición corporal y sabes qué medidas acompañan.]]></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indicadores y vuelve a clasificar los datos de la actividad en tendencia, contexto o rui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a medida que no dependa del peso y otra que sí. Escribe cómo las vas a registrar durante cuatro semanas y qué harías si el resultado no cambia tu decisión.]]></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el peso sin confundir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ásc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ma todos los componentes, no los sep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sa libre de gr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úsculo, hueso, órganos y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ación peso-estatura para cribado, no diag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ímetro medido siempre en el mismo pu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dio de varias semanas, no un solo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el peso sin confundirl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0-r01-oa01-peso-grasa-musculo-y-agua"/>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el númer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peso cambia tanto de un día a otr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el númer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báscula suma agua, glucógeno, sal, contenido digestivo y ropa. La grasa no cambia a ese ritmo; el agua sí.]]></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el númer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ide realmente el IMC?]]></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el númer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relación entre peso y estatura. Sirve para cribado y no distingue grasa, músculo ni hueso, así que no describe a una persona por sí sol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el númer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irve el porcentaje de grasa de una báscula doméstic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el númer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o referencia interna en condiciones idénticas, sí; como medición clínica, no. Es una estimación que cambia con la hidratación y la hor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el númer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mide la cintura de forma comparabl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el númer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pie, cinta ajustada sin apretar, en el mismo punto, al final de una exhalación normal y a la misma hora. Se compara la serie, no la cifra aislad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el númer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hay que suspender el registr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el númer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número dicta el ánimo, cuando hay varios pesajes al día, cuando se evitan comidas o reuniones, o cuando aparece miedo. Entonces se busca orient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so es una suma, no un veredicto. La báscula registra hueso, músculo, grasa, agua y comida al mismo tiempo; el IMC añade una relación útil para poblaciones y engañosa para personas; la cintura, la ropa, la fuerza y la energía completan la lectura. Elige una pregunta, mide en condiciones estables, compara semanas y decide una sola cosa. Si el número empieza a gobernar tu día, para: un registro que angustia no es un instrumento de cuidado. En la siguiente lección verás qué hay detrás de ese balance que llamamos energía y por qué no funciona como una resta perfect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PESO · NIH/NIDDK, Weight Management · https://www.niddk.nih.gov/health-information/weight-management · consulta: 2026-10-25 · alcance: Alcance internacional (EE. UU.): la obesidad como enfermedad crónica y el manejo del peso con alimentación y actividad física como base. No es normativa mexicana ni fija diet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1-peso-grasa-musculo-y-agua"/>
              </a:rPr>
              <a:t><![CDATA[Peso, grasa, músculo y agua: qué mide la báscul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DC-IMC · CDC, About Body Mass Index (BMI) · https://www.cdc.gov/bmi/about/index.html · consulta: 2026-10-25 · alcance: Alcance internacional (EE. UU.): el IMC como medida de cribado, no un diagnóstico; no distingue grasa, músculo y hueso. Esta lección no reproduce sus puntos de corte.]]></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2026-10-26T06:03:25Z</dcterms:created>
  <dcterms:modified xsi:type="dcterms:W3CDTF">2026-10-26T06:03:25Z</dcterms:modified>
  <dc:title>Peso, grasa, músculo y agua: qué mide la báscula y qué no</dc:title>
  <dc:description>Presentación editable del OA «Peso, grasa, músculo y agua: qué mide la báscula y qué no». Enlace: https://saludyestetica.lumbre.lat/object/sye-c20-r01-oa01-peso-grasa-musculo-y-agua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