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8-comidas-equilibradas-en-mexic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rmar una comida equilibrada con lo que hay en Méxic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comida no califica la alimentació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grupos, con nombres de mercad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grupos, con nombres de mercad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grupos, con nombres de mercad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ayuno, comida y cena con lo que hay»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para armar un plato: verdura o fruta, leguminosa, cereal o tubérculo, y alimento de origen animal con grasa salu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orden sirve para el desayuno, la comida y la 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 temporada y mercad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latillo cotidiano, reconstruid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tres versiones de tacos de frijol y los grupos de alimento que cubr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construir el platillo muestra el método sin convertirlo en una receta die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sta lección no repit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comi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az inventario de los cinco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cocina y nombra lo que hay en cada grupo: verdura o fruta, cereal o tubérculo, leguminosa, alimento de origen animal, grasa saludable. No busques recetas: busca qué grupos están presentes y cuáles f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comi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la verdura o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el grupo que más suele faltar y el que da volumen. Puede ser fresca, cocida, congelada o en salsa. Si hay dos, mejor: una en el plato y otra de postre. La temporada decide cuál convien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comi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suelve la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leguminosa, ya hay base: frijol, lenteja o garbanzo. Si hay huevo, pollo, pescado o queso, úsalo en cantidad moderada. Si no hay ninguno, combina leguminosa con cereal, que es la combinación que aporta proteínas 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comi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justa el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ortilla, el arroz, la avena o la papa acompañan; no tienen que desaparecer ni ocupar todo el plato. Sirve una cantidad que deje espacio a la verdura y a la leguminosa, y decide si hace falta más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comi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uma grasa y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oco de aceite, aguacate o semillas ayuda a cocinar y a dar sabor. El agua natural es la bebida de la comida; si no hay fruta de postre, un vaso de agua no la sustituye, pero sí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comid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Sirve y revisa ante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l primer bocado, mira el plato y nombra los grupos que ves. Si falta uno, añádelo ahora, no después. Si están todos, come tranquilo: la revisión sirve para decidir, no para encontrar un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con lo que h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urelio, nombre inventado, 41 años, vive solo y llega cansado a las siete. En el refrigerador hay tortillas, una olla de frijol, dos nopales y tres huevos. No hay pollo ni pescado y no piensa ir al supermercado entr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con lo que h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lista de grupos en la mano, Aurelio ve que ya tiene cereal y leguminosa. Los nopales cubren la verdura y los huevos pueden aportar el cuarto grupo. Lo que falta es fruta y agua como bebida. No falta un ingrediente especial: falta completar dos cosas que ya puede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con lo que h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 tacos de frijol con nopal y un huevo, sirve la verdura primero y deja las tortillas para acompañar. Cierra con una fruta de temporada y agua. No convierte la cena en un menú nuevo: usa el mismo platillo y lo completa. Al día siguiente revisa qué grupo faltó y ajusta esa comida, sin compensar l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seis comprobaciones para revisar verdura, leguminosa, cereal, proteína, agua y orden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leta de pie, frente a la alacen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rijol con tortilla de m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leguminosas combinadas con cereales aportan proteínas completas. Por eso el frijol con tortilla es una comida y no un acompañamiento po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uías Alimentarias 2025: las leguminosas, al combinarse con cereales, proveen proteínas completas y pueden sustituir a la car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8-comidas-equilibradas-en-mexic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esolver la siguiente comida con verdura y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comida aislada no define la alimentación. Compensar con restricción o ejercicio desordena el patrón; la siguiente comida se resuelve normal y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ariedad se mide de una comida a otra, no en un solo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8-comidas-equilibradas-en-mexic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comida es un dato, no un veredicto. Lo que cuenta es lo que se repite durante la semana; compensar con restricción suele empeorar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ariedad y la suficiencia se valoran en el conjunto, no en un platillo ai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8-comidas-equilibradas-en-mexic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binación de leguminosa y cereal aporta proteínas completas. Es una de las razones por las que las Guías piden leguminosas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uías Alimentarias 2025: la combinación de leguminosas con cereales provee proteínas 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8-comidas-equilibradas-en-mexic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rupo 1 → Verduras y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upo 3 → Frijoles, lentejas y ha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upo 4 → Huevo, pollo, pescado y láct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upo 5 → Aceites y grasas salud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grupos de las Guías 2025 se identifican por su composición, no por el precio ni por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8-comidas-equilibradas-en-mexic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utas · tubérculos · salud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comendación combina grupos por comida y por día: verdura o fruta y cereal en cada comida; leguminosa y grasa saludable todos los días; origen animal en cantidad mod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uías Alimentarias 2025, recomendaciones de los grupos de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8-comidas-equilibradas-en-mexic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pal → Grup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elites → Grup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rtilla de maíz → Grup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vena → Grup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rijol → Grup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enteja → Grup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Huevo → Grup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ceite de canola → Grup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alimento pertenece a un grupo por su composición; la clasificación no depende de si es caro o de 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8-comidas-equilibradas-en-mexic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fallé hoy, ya no tiene caso cuidar la 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vertir un día en un veredicto lleva a abandonar o a compensar. La cena se resuelve normal, con los grupos que se puedan, y la semana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comida aislada no define la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8-comidas-equilibradas-en-mexic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o que comiste hoy en la comida principal y marca los grupos que reconoces. Después anota un solo alimento que podrías haber añadido sin comprar nada. Ése es el ejercici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cinco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cinco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inco grupos de las Guías 2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rduras y frutas; cereales integrales y tubérculos; leguminosas; alimentos de origen animal; aceites y grasas saludables. Cada comida combina varios, no uno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a comida sea equilib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os grupos estén presentes en proporciones razonables, no que cada uno tenga la misma cantidad. La verdura y la leguminosa suelen ocupar más espacio que el cereal y el alimento de origen ani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frijol con tortilla es una comid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leguminosa combinada con el cereal aporta proteínas completas. Añadiendo verdura o fruta y agua, el plato cubre más grupos sin necesitar car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una comida salió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ada especial: resolver la siguiente comida con lo que falte. Compensar con restricción o ejercicio desordena el patrón y no arregla la comid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e bien con presupuesto aju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verdura de temporada, leguminosa y cereal como base, y alimentos de origen animal cuando alcance. La producción local y la temporada abaratan el plato sin recetas nue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8-comidas-equilibradas-en-mexic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4169" r:id="rId1"/>
    <p:sldLayoutId id="2482004170" r:id="rId2"/>
    <p:sldLayoutId id="2482004171" r:id="rId3"/>
    <p:sldLayoutId id="24820041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f1d869eab202f715cdec247370862cb2e67609dcd70f6e41.jpg"/>
  <Relationship Id="rId3" Type="http://schemas.openxmlformats.org/officeDocument/2006/relationships/hyperlink" Target="https://saludyestetica.lumbre.lat/object/sye-c19-r01-oa08-comidas-equilibradas-en-mexic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9-r01-oa08-comidas-equilibradas-en-mexico" TargetMode="External"/>
  <Relationship Id="rId4" Type="http://schemas.openxmlformats.org/officeDocument/2006/relationships/hyperlink" Target="https://saludyestetica.lumbre.lat/object/sye-c19-r01-oa08-comidas-equilibradas-en-mexic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9-r01-oa08-comidas-equilibradas-en-mexico" TargetMode="External"/>
  <Relationship Id="rId4" Type="http://schemas.openxmlformats.org/officeDocument/2006/relationships/hyperlink" Target="https://saludyestetica.lumbre.lat/object/sye-c19-r01-oa08-comidas-equilibradas-en-mexic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9-r01-oa08-comidas-equilibradas-en-mexico" TargetMode="External"/>
  <Relationship Id="rId4" Type="http://schemas.openxmlformats.org/officeDocument/2006/relationships/hyperlink" Target="https://saludyestetica.lumbre.lat/object/sye-c19-r01-oa08-comidas-equilibradas-en-mexic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hyperlink" Target="https://saludyestetica.lumbre.lat/object/sye-c19-r01-oa08-comidas-equilibradas-en-mexic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8-comidas-equilibradas-en-mexico"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r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i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quilibr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éx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9-r01-oa08-comidas-equilibradas-en-mexic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binar los cinco grupos de las Guías Alimentarias en una comida cotidiana con tortilla, frijol, verduras, huevo, pollo o pescado, y explicar por qué una comida aislada no define la alimentac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armar desayuno, comida y cena con alimentos mexicanos, presupuesto y temporada, y para reconstruir un platillo cotidiano sin convertirlo en una receta die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ida mexicana · plato del bien comer · leguminosas · presupuesto · alimentación sosteni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mar una comida equilibrada con lo que hay en Méx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cocinan o compran su comida en México y quieren armar platos completos con lo que hay en casa, el mercado o la fonda. No requiere experiencia previa. Formación general: no sustituye una consulta ni ofrece planes individua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mar una comida equilibrada con lo que hay en Méx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siete de la noche y alguien abre el refrigerador con hambre: hay tortillas, una olla de frijol, dos nopales y tres huevos. No hay pollo, no hay pescado y la quincena quedó lejos. La pregunta que se hace no es «qué dieta me toca», sino algo más concreto: «¿esto alcanza para una comida completa?». La respuesta corta es que sí, y la respuesta útil es entender por qué. Esta lección enseña a mirar un platillo por los grupos de alimentos que contiene, a completar lo que falta con lo que hay en la cocina o en el mercado, y a reconstruir un platillo cotidiano sin convertirlo en una receta dieté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comida no califica la aliment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mexicana de orientación alimentaria define la dieta correcta como la que es completa, equilibrada, inocua, suficiente, variada y adecuada. La palabra «variada» tiene una precisión que casi nadie usa: que de una comida a otra incluya alimentos diferentes de cada grupo. Es decir, la variedad se mide en el tiempo y no en un solo plato. Las Guías Alimentarias de 2025 añaden la dimensión sostenible: una alimentación que cuide la salud y el medio ambiente, sea accesible física y económicamente, segura y acorde a la cultura y a las tradiciones culinari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comida no califica la aliment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la regla más liberadora de esta lección: una comida aislada no define la alimentación. Un desayuno de pan dulce no arruina la semana, y una comida perfecta no la arregla. Lo que cuenta es lo que se repite: si la verdura aparece casi todos los días, si la leguminosa está en la olla, si el agua es la bebida de siempre. Juzgar cada comida como si fuera un examen produce dos errores opuestos: abandonar por un tropiezo o compensar con restricción. Ninguna de las dos cosas mejora el patrón; las dos lo vuelven más frág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grupos, con nombres de merca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Guías agrupan los alimentos en cinco conjuntos: verduras y frutas; cereales integrales o de granos enteros y tubérculos; leguminosas como frijoles, lentejas, habas o garbanzos; alimentos de origen animal; y aceites y grasas saludables. Los ejemplos son locales: nopales, quelites, jitomate, calabacita, tortilla de maíz, avena, arroz, papa, frijol, huevo, pollo, pescado, queso, aguacate y aceites. Con esos nombres se puede hablar de comida y no de nutrientes abstractos, y se puede decidir mirando el merc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grupos, con nombres de merca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comendaciones por comida son concretas: al menos un alimento del primer y del segundo grupo en cada tiempo de comida; todos los días, algo del tercero y del quinto; y un consumo limitado del cuarto. Las leguminosas tienen un papel central porque, combinadas con cereales, aportan proteínas completas y pueden sustituir a la carne. Esa frase no es un invento de esta academia: está en las Guías. Y explica por qué un plato de frijol con tortilla es una comida completa y no un acompañamiento pob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grupos, con nombres de merca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combinar grupos de alimentos con productos mexicanos; no prescribe dietas, no fija calorías ni gram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omida no arregla ni arruina la seman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ce falta compensar un plato incompleto con otro día de restricción. La compensación suele llevar a saltarse comidas y a comer con más hambre después. La siguiente comida se resuelve normal, sin casti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grupos, con nombres de merca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verdura primero, en el plato y en la ol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rve la verdura antes que el resto y deja que ocupe espacio. Es el cambio más simple para que el plato se acomode solo, sin pesar nada y sin recetas nuev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 comida y cena con lo que hay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ayuno puede ser huevo con tortilla, nopal o jitomate, salsa y una fruta; una comida, frijol, tortilla, pollo o pescado y una ensalada; una cena, sopa de lenteja con verdura y tortilla. Son ejemplos, no recetas: no llevan cantidades ni pasos de cocina, y cambian según lo que haya y lo que la familia coma. Lo que se repite en los tres es la estructura: verdura o fruta, cereal o tubérculo, leguminosa o alimento de origen animal, y algo de grasa saludable. Ese esquema también funciona con lo que sobra del día anteri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 comida y cena con lo que hay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 servicio ayuda más que la receta. Si la verdura se sirve primero y ocupa buena parte del plato, el resto se acomoda distinto; si el plato se llena de cereal y la verdura llega al final, ya no hay espacio. Ninguna proporción es sagrada y ninguna comida tiene que ser idéntica a otra. La pregunta que ordena todo es sencilla: ¿qué grupo falta aquí y con qué lo completo sin salir de casa? Con frecuencia la respuesta es una leguminosa, una fruta o un huevo. A veces falta solo una fruta o un poco de verd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ayuno, comida y cena con lo que hay]]></a:t>
            </a:r>
          </a:p>
        </p:txBody>
      </p:sp>
      <p:pic>
        <p:nvPicPr>
          <p:cNvPr id="3" name="" descr="Flujo de cuatro pasos para armar un plato: verdura o fruta, leguminosa, cereal o tubérculo, y alimento de origen animal con grasa saludable.">
            <a:hlinkClick r:id="rId3" tooltip="Flujo de cuatro pasos para armar un plato: verdura o fruta, leguminosa, cereal o tubérculo, y alimento de origen animal con grasa saludabl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orden sirve para el desayuno, la comida y la ce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8-comidas-equilibradas-en-mexic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temporada y merc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completo no depende de comprar productos especiales. Las Guías señalan que las verduras y frutas de temporada son más económicas y que, cuando se puede, conviene elegir producción local; también describen las leguminosas como prácticas y económicas. Esa es la base del plato mexicano: frijol, tortilla, verdura de temporada y, cuando alcanza, huevo, pollo o pescado. El gasto se concentra en lo que se usa y se repite, no en lo que promete el envase. Un ingrediente caro no arregla un plato incomple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temporada y merc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mporada también da variedad. El nopal, el quelite, la calabaza, el chayote o el jitomate cambian de precio y de sabor a lo largo del año, y comprar lo que está en su mejor momento amplía el repertorio sin aumentar el gasto. No es una lección de finanzas ni una lista de compras: la organización semanal, la lista y el plan B se ven en otro curso. Aquí basta con una idea: el plato se arma con lo que el mercado ofrece hoy, no con lo que una receta exige. La pregunta útil no es qué receta falta, sino qué hay h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temporada y merc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cotidianas y decisiones posibles. Ninguna fila fija cantidades ni prohíbe alimen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19300"/>
                <a:gridCol w="2238375"/>
                <a:gridCol w="3857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hay tortilla y frij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n verdura y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r nopal, salsa o verduras cocidas y una fruta de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lcanzó para pollo ni pes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teína puede venir de una legumin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binar frijol con tortilla o arroz; añadir huevo si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fin de mes y el mercado está c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emporada manda y la leguminosa ri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verdura de temporada y frijol o lenteja; dejar lo caro para otr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019300"/>
                <a:gridCol w="2238375"/>
                <a:gridCol w="3857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í en la fonda y no sé qué p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rta no muestra los gru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verdura y tortilla; preguntar cómo está preparado el gui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ué tarde y sólo hay pan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ida no define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tar con fruta o leche y resolver bien la siguiente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ía comí de más en una fi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 dato, no un vered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 siguiente comida normal; no compensar ni sa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tillo cotidiano, reconstru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emos los tacos de frijol, un platillo que casi cualquier persona puede preparar. Dos tortillas con frijol cubren cereal y leguminosa; falta verdura y falta fruta. Con nopales o salsa se añade el primer grupo; con una fruta de temporada y agua se completa la comida. Si además hay huevo, queso o pollo, el cuarto grupo entra en cantidad moderada. El platillo no cambió de identidad: siguió siendo tacos, y ahora se puede ver qué contiene. Así, el análisis se hace sobre comida real y no sobre un menú id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tillo cotidiano, reconstru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sirve para cualquier platillo: identificar los grupos presentes, nombrar el que falta y añadirlo con lo que hay. No se trata de convertir cada comida en una obra de arte ni de servir cinco platos. Se trata de que la decisión sea visible y repetible. En la matriz de esta lección se ven tres versiones del mismo taco; ninguna es la correcta para todos los días, y la última no es una meta que haya que alcanzar en cada comida. La versión completa es una referencia, no una obligación. La referencia orienta; no califi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tillo cotidiano, reconstruido]]></a:t>
            </a:r>
          </a:p>
        </p:txBody>
      </p:sp>
      <p:pic>
        <p:nvPicPr>
          <p:cNvPr id="3" name="" descr="Matriz con tres versiones de tacos de frijol y los grupos de alimento que cubre cada una.">
            <a:hlinkClick r:id="rId3" tooltip="Matriz con tres versiones de tacos de frijol y los grupos de alimento que cubre cada un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construir el platillo muestra el método sin convertirlo en una receta dietét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8-comidas-equilibradas-en-mexic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rep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el plato es la mitad del trabajo; la otra mitad es la logística y el hábito. Los horarios reales, la rotación, la lista de compras y el plan B están en «Organizar las comidas cotidianas» (sye-c02-r01-oa02-organizacion-de-comidas). Los cambios pequeños, el registro y la recaída están en «Plan de hábitos sostenible» (sye-c02-r01-oa06-plan-de-habitos-sostenible). Esta lección aporta la composición del plato y remite a esas dos para no repetir lo que ya está resuelto. Cada una conserva su propio alc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rep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alimentación depende de una enfermedad ya valorada —diabetes, hipertensión, enfermedad renal—, de un embarazo o una lactancia, o de un trastorno de la conducta alimentaria, el plato general no basta. Lo que aquí se explica es orientación general y no sustituye una consulta. También conviene pedir ayuda si comer se volvió una fuente de culpa, si hay atracones o si se dejan comidas para compensar. Comer bien no debería parecerse a un castigo, y pedir apoyo no es un fracaso. Si ya hay un tratamiento indicado, ese plan man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repite · Procedimiento: armar una comid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inventario de los cinco grup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cocina y nombra lo que hay en cada grupo: verdura o fruta, cereal o tubérculo, leguminosa, alimento de origen animal, grasa saludable. No busques recetas: busca qué grupos están presentes y cuáles falt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repite · Procedimiento: armar una comid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a verdura o la fru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el grupo que más suele faltar y el que da volumen. Puede ser fresca, cocida, congelada o en salsa. Si hay dos, mejor: una en el plato y otra de postre. La temporada decide cuál conviene comp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repite · Procedimiento: armar una comid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uelve la proteín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leguminosa, ya hay base: frijol, lenteja o garbanzo. Si hay huevo, pollo, pescado o queso, úsalo en cantidad moderada. Si no hay ninguno, combina leguminosa con cereal, que es la combinación que aporta proteínas complet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repite · Procedimiento: armar una comid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el cere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ortilla, el arroz, la avena o la papa acompañan; no tienen que desaparecer ni ocupar todo el plato. Sirve una cantidad que deje espacio a la verdura y a la leguminosa, y decide si hace falta más al termin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repite · Procedimiento: armar una comid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grasa y agu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co de aceite, aguacate o semillas ayuda a cocinar y a dar sabor. El agua natural es la bebida de la comida; si no hay fruta de postre, un vaso de agua no la sustituye, pero sí acompañ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repite · Procedimiento: armar una comid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y revisa antes de come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l primer bocado, mira el plato y nombra los grupos que ves. Si falta uno, añádelo ahora, no después. Si están todos, come tranquilo: la revisión sirve para decidir, no para encontrar un defec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repite · Caso trabajado: la cena con lo que habí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urelio, nombre inventado, 41 años, vive solo y llega cansado a las siete. En el refrigerador hay tortillas, una olla de frijol, dos nopales y tres huevos. No hay pollo ni pescado y no piensa ir al supermercado entre sem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repite · Caso trabajado: la cena con lo que habí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lista de grupos en la mano, Aurelio ve que ya tiene cereal y leguminosa. Los nopales cubren la verdura y los huevos pueden aportar el cuarto grupo. Lo que falta es fruta y agua como bebida. No falta un ingrediente especial: falta completar dos cosas que ya puede resol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repite · Caso trabajado: la cena con lo que habí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 tacos de frijol con nopal y un huevo, sirve la verdura primero y deja las tortillas para acompañar. Cierra con una fruta de temporada y agua. No convierte la cena en un menú nuevo: usa el mismo platillo y lo completa. Al día siguiente revisa qué grupo faltó y ajusta esa comida, sin compensar la anteri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a lección no repite]]></a:t>
            </a:r>
          </a:p>
        </p:txBody>
      </p:sp>
      <p:pic>
        <p:nvPicPr>
          <p:cNvPr id="3" name="" descr="Lista de seis comprobaciones para revisar verdura, leguminosa, cereal, proteína, agua y orden de servicio.">
            <a:hlinkClick r:id="rId3" tooltip="Lista de seis comprobaciones para revisar verdura, leguminosa, cereal, proteína, agua y orden de servic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leta de pie, frente a la alacena, antes de decid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8-comidas-equilibradas-en-mexic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ingredientes especiales para comer equilibrado. El plato se arma con alimentos comunes: tortilla, frijol, verdura de temporada, huevo. Un producto caro o de moda no sustituye un grupo que falta y suele encarecer la semana sin mejorar la comid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r la tortilla o el cereal por miedo. El cereal es un grupo, no un enemigo. Eliminarlo sin poner nada en su lugar deja el plato sin una de sus partes y suele aumentar el hambre. La medida se decide en el plato, junto con el res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variedad a repetir el mismo grupo. Tres formas distintas de servir maíz siguen siendo el mismo grupo. La variedad se mide entre comidas y entre grupos: si hoy hubo cereal, mañana conviene que la verdura o la leguminosa tengan más presenci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zgar toda la alimentación por una comida. Un platillo incompleto es un dato de esa comida, no una sentencia sobre la persona. Convertirlo en culpa lleva a compensar, y la compensación suele producir más desorden que el plato origin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un grupo, añádelo con lo que hay; no cambies el platillo ente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alimento de origen animal, combina leguminosa con cere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supuesto aprieta, prioriza verdura de temporada, leguminosa y cere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comida salió incompleta, la siguiente se resuelve normal; no se compen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cinas para varios, sirve por separado para que cada quien arme su pla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orientación profesional si hay una condición de salud ya valorada que cambie las necesidades —diabetes, hipertensión, enfermedad renal, embarazo o lactancia—, si se trata de una niña, un niño o un adolescente en crecimiento, o si la alimentación familiar depende de un presupuesto muy ajustado y aparece]]></a:t>
            </a:r>
          </a:p>
        </p:txBody>
      </p:sp>
      <p:sp>
        <p:nvSpPr>
          <p:cNvPr id="11" name=""/>
          <p:cNvSpPr txBox="1"/>
          <p:nvPr/>
        </p:nvSpPr>
        <p:spPr>
          <a:xfrm>
            <a:off x="685800" y="31908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nutrición o pérdida de peso sin explic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comer se volvió una fuente de culpa, si hay atracones, vómito o uso de laxantes, o si se dejan comidas para compensar. Esta lección no genera dietas terapéuticas ni ajusta tratamientos: enseña a mirar el plato y a llevar una pregunta concreta a la consu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combinaciones aporta proteína sin usar carn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ólo tortilla de maíz.]]></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rijol con tortilla de maíz.]]></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arroz blanc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alletas con jugo de fru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iste tacos de frijol sin verdura al mediodía. ¿Qué convien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ltarte la cena para compens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más ejercicio para compensar la comid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olver la siguiente comida con verdura y fru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volver a comer tacos nun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mida desequilibrada arruina la alimentación de la sema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leguminosas, combinadas con cereales, pueden sustituir a la carn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grupo con los alimentos que le corresponde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rupo 1]]></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rupo 3]]></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rupo 4]]></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rupo 5]]></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rijoles, lentejas y hab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uevo, pollo, pescado y lácte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eites y grasas saludabl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duras y frut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Guías piden incluir en cada comida un alimento del Grupo 1 (verduras y ___) y del Grupo 2 (cereales y ___); todos los días, del Grupo 3 (leguminosas) y del Grupo 5 (aceites y grasas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limento en el grupo de las Guías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rupo 1]]></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rupo 2]]></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rupo 3]]></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rupo 4]]></a:t>
            </a:r>
          </a:p>
        </p:txBody>
      </p:sp>
      <p:sp>
        <p:nvSpPr>
          <p:cNvPr id="14" name=""/>
          <p:cNvSpPr txBox="1"/>
          <p:nvPr/>
        </p:nvSpPr>
        <p:spPr>
          <a:xfrm>
            <a:off x="628650" y="3676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rupo 5]]></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p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elit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rtilla de maíz]]></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ve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rijol]]></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entej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Huevo]]></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ceite de canola]]></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juzga toda la alimentación por una sola comid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yer comí tacos de frijol con nopal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oy sólo hubo pan dulce en la oficin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fallé hoy, ya no tiene caso cuidar la cen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ena lleva verdura y huev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añana vuelvo a la rutina norm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8-comidas-equilibr-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8-comidas-equilibr-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8-comidas-equilibr-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8-comidas-equilibr-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9-r01-oa08-comidas-equilibr-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9-r01-oa08-comidas-equilibr-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9-r01-oa08-comidas-equilibr-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9-r01-oa08-comidas-equilibr-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armas una comida con los cinco grupos usando lo que hay en tu cocin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procedimiento y a la matriz del taco: nombra los grupos, identifica el que falta y añádel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o que comiste hoy en la comida principal y marca los grupos que reconoces. Después anota un solo alimento que podrías haber añadido sin comprar nada. Ése es el ejercicio complet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cinco grup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uras y fru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eales y tubérc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umino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mentos de origen ani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upo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s y grasas salud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cinco grup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9-r01-oa08-comidas-equilibradas-en-mexic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inco grupos de las Guías 20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rduras y frutas; cereales integrales y tubérculos; leguminosas; alimentos de origen animal; aceites y grasas saludables. Cada comida combina varios, no uno sol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a comida sea equilibr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os grupos estén presentes en proporciones razonables, no que cada uno tenga la misma cantidad. La verdura y la leguminosa suelen ocupar más espacio que el cereal y el alimento de origen anim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frijol con tortilla es una comida comple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leguminosa combinada con el cereal aporta proteínas completas. Añadiendo verdura o fruta y agua, el plato cubre más grupos sin necesitar carn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una comida salió incomple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ada especial: resolver la siguiente comida con lo que falte. Compensar con restricción o ejercicio desordena el patrón y no arregla la comida anterio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e bien con presupuesto ajust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rmar el pla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verdura de temporada, leguminosa y cereal como base, y alimentos de origen animal cuando alcance. La producción local y la temporada abaratan el plato sin recetas nuev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mida completa no es un menú de restaurante: es un plato con grupos visibles. Mira lo que hay, nombra la verdura, la leguminosa, el cereal y la proteína, y añade lo que falte sin cambiar el platillo. Si un día sale incompleto, la siguiente comida se resuelve normal. La variedad se mide entre comidas, el presupuesto se resuelve con temporada y leguminosa, y la culpa no es un grupo alimentic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Secretaría de Salud, 16-10-2025) · https://www.gob.mx/cms/uploads/attachment/file/1030919/GUIASALIMENTARIAS2025C.pdf · consulta: 2026-10-25 · alcance: Alcance federal en México. Aporta los cinco grupos, las recomendaciones por comida, la combinación leguminosa-cereal, la temporada y el Plato del Bien Comer 2025; no fija gramos ni planes individu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01-2026) · https://www.who.int/es/news-room/fact-sheets/detail/healthy-diet · consulta: 2026-10-25 · alcance: Alcance internacional. Afirma que la base de una alimentación saludable son alimentos mínimamente procesados; no es normativa mexicana y no sustituye las Guías nacion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43 · NOM-043-SSA2-2012, Servicios básicos de salud. Promoción y educación para la salud en materia alimentaria. Criterios para brindar orientación · https://www.gob.mx/cms/uploads/attachment/file/138258/NOM-043-servicios-basicos-salud-educacion-alimentaria.pdf · consulta: 2026-10-25 · alcance: Alcance federal en México, publicada en el Diario Oficial el 22-01-2013. Aporta la definición de dieta correcta; su criterio de grupos es anterior a la clasificación de cinco grupos de las Guías 2025 y no fija menús ni gram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8-comidas-equilibradas-en-mexico"/>
              </a:rPr>
              <a:t><![CDATA[Armar una comida equilibrada con lo que hay en Méx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2026-10-26T04:11:36Z</dcterms:created>
  <dcterms:modified xsi:type="dcterms:W3CDTF">2026-10-26T04:11:36Z</dcterms:modified>
  <dc:title>Armar una comida equilibrada con lo que hay en México</dc:title>
  <dc:description>Presentación editable del OA «Armar una comida equilibrada con lo que hay en México». Enlace: https://saludyestetica.lumbre.lat/object/sye-c19-r01-oa08-comidas-equilibradas-en-mexico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