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7-porciones-y-densidad-energetic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7-porciones-y-densidad-energetic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ones, raciones y densidad energética: por qué una taza no llena igual»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ones, raciones y densidad energética: por qué una taza no llena igual»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ración: dos palabras que casi nadie separ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nsidad energética: qué mide y qué no»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nsidad energética: qué mide y qué no»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nsidad energética: qué mide y qué no»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gua y fibra: el volumen que sí llena» (2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gua y fibra: el volumen que sí llena»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uatro pasos: leer la ración de la etiqueta, igualar la base de comparación, mirar el volumen y servir para observar el ha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mismo orden sirve para cualquier envase y para cualquier comida cas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7-porciones-y-densidad-energetic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lato del Bien Comer: proporciones, no prohibiciones»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7-porciones-y-densidad-energetic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7-porciones-y-densidad-energetic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rvir, repetir y quedarse con hambre»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que compara verduras, leguminosas, cereales y galletas por volumen, sensación y uso cotidi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inguna fila es una prohibición: la tabla sirve para decidir proporciones, no para juz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7-porciones-y-densidad-energetic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pesar obsesivamente no es la meta»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ervir con criter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Separa las dos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servir, distingue la porción que te sirves de la ración que declara el envase. La primera es tu decisión; la segunda es una referencia de comparación. Escribe en una hoja cuál de las dos estabas usando para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7-porciones-y-densidad-energetic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ervir con criter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Iguala la base de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comparas dos productos, usa la misma base: la porción declarada de cada uno o la misma cantidad de ambos. Nunca compares la primera columna de uno con la porción de otro, porque el resultado no signific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7-porciones-y-densidad-energetic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ervir con criter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Mira el volumen, no sólo el 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rve la misma medida de dos alimentos distintos en dos platos y observa cuánto ocupan. El que tiene más agua y fibra se ve más grande y se mastica más. No necesitas números: necesitas ver la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7-porciones-y-densidad-energetic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ervir con criter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Sirve una primera porción peque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mpieza con menos de lo que crees que vas a comer. Las Guías recomiendan esa práctica para evitar el desperdicio y para comer hasta sentirse satisfecho. Repetir está permitido; lo que se evita es terminar por compro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7-porciones-y-densidad-energetic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ervir con criter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ome, haz una pausa y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e sin pantalla y deja los cubiertos entre bocado y bocado. Antes de repetir, espera un minuto y pregúntate si el hambre sigue o si lo que queda es costumbre, compañía o sabor. Las dos respuestas son válidas; la diferencia es lo que ano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7-porciones-y-densidad-energetic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ervir con criter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cómo termin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tres cosas: qué comiste, cómo lo serviste y cómo terminaste (satisfecho, con hambre, lleno). El registro no mide gramos ni calorías: sirve para ajustar la próxima comida con información propia y no con una regla aj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7-porciones-y-densidad-energetic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merienda de las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enata, nombre inventado, 22 años, estudia por la tarde y trabaja por la mañana. Llega a casa con hambre a las tres, abre la alacena y encuentra verduras picadas del mediodía y una bolsa de galletas. Sirve una taza de cada cosa y empieza por las gall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7-porciones-y-densidad-energetic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merienda de las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Qué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los diez minutos sigue con hambre y repite galletas; la taza de verduras queda a medias. Al revisar el episodio aparecen dos datos: comió primero lo que se acaba rápido y no había ninguna leguminosa ni fruta en el plato. No fue falta de voluntad: fue una merienda sin volumen ni proteí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7-porciones-y-densidad-energetic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merienda de las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la próxima, Renata sirve la verdura con limón y añade frijol y una fruta; deja las galletas como parte elegida y no como sustituto. No cambia su alimentación entera por una merienda: cambia la composición de esa merienda y anota cómo termina. Si el hambre de las tres se repite todos los días, revisará también el desay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7-porciones-y-densidad-energetic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ista de seis comprobaciones para revisar la porción, la comparación de etiquetas y el volumen del plato antes de serv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revisa en un minuto, antes de sentarse, no después de ter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7-porciones-y-densidad-energetic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fabricante usa esa cantidad como referencia para declarar los val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ación de etiqueta es una cantidad de referencia que permite comparar productos. No fue calculada para una persona concreta ni funciona como prescri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ación declarada sirve para comparar envases; la porción se decide en 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7-porciones-y-densidad-energetic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l agua y la fibra, que ocupan volumen y obligan a ma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gua y la fibra cambian la densidad: el alimento ocupa más espacio, se mastica más y tarda más en comerse. El precio, el color y la marca no cambian esa prop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nsidad energética es la relación entre energía y peso; el agua y la fibra la reduc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7-porciones-y-densidad-energetic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be, y prohibirlo suele aumentar las ganas de comerlo. Lo que cambia el resultado es la proporción del plato, la frecuencia y el contexto, no una lista de alimentos into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nsidad describe el alimento; no lo convierte en bueno ni en ma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7-porciones-y-densidad-energetic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Guías recomiendan comenzar con una porción pequeña para regular el hambre inicial y comer hasta sentirse satisfecho. Repetir por hambre no es un fra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Guías Alimentarias 2025: comenzar con una porción pequeña ayuda a comer hasta sentirse satisf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7-porciones-y-densidad-energetic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orción → Lo que sirves en tu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ación de etiqueta → Referencia del fabricante para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nsidad energética → Energía por unidad de 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lato del Bien Comer → Proporciones de cinco gru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término responde a una pregunta distinta: cuánto sirvo, qué declara el envase, cómo se comporta el alimento y cómo se reparte 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7-porciones-y-densidad-energetic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orción · ración ·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parar porción de ración evita confundir una referencia comercial con una medida personal; el agua y la fibra explican buena parte del volu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conceptos de la lección: porción casera, ración de etiqueta y densidad energ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7-porciones-y-densidad-energetic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Nopales cocidos → Más volumen por b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opa de verduras → Más volumen por b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entejas cocidas → Más volumen por b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Galletas de caja → Menos volumen por b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Frituras de bolsa → Menos volumen por b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Jugo de fruta colado → Menos volumen por b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uré de papa con mantequilla → Depende de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Fruta entera → Más volumen por b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volumen por bocado depende del agua y la fibra, y también de cómo se prepara el ali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7-porciones-y-densidad-energetic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envase entero porque dice que trae tres r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 el envase declare tres raciones no significa que a una persona le toquen tres. La ración es una referencia del fabricante; la porción se decide en 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ación de etiqueta no es una prescripción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7-porciones-y-densidad-energetic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7-porciones-y-densidad-energetic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repetiste un plato. ¿Fue hambre, costumbre o compañía? Escribe qué había en el plato y qué grupo faltaba. No corrijas la respuesta: sólo obsérv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7-porciones-y-densidad-energetic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s cant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7-porciones-y-densidad-energetic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s cant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7-porciones-y-densidad-energetic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porción y 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orción es lo que te sirves; la ración es la cantidad de referencia que el fabricante usa en la etiqueta. Sirven para cosas distintas: una decide tu comida, la otra permite comparar env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7-porciones-y-densidad-energetic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que una taza llene más que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agua y la fibra: ocupan volumen, obligan a masticar y hacen que el alimento tarde más en comerse. La densidad energética describe esa relación entre energía y 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7-porciones-y-densidad-energetic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densidad energética prohíbe ali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Describe una propiedad. Un alimento denso puede formar parte de una comida; lo que cambia el resultado es la proporción del plato y la frecuencia con que se rep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7-porciones-y-densidad-energetic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usa el Plato del Bien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o referencia de proporciones entre cinco grupos, no como báscula. Sirve para ver qué falta en el plato antes de servirse y para recordar que la variedad se mide de una comida a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7-porciones-y-densidad-energetic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hace falta pesar cada ali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peso aislado no dice si la comida es suficiente ni variada, y porque la báscula puede sustituir la señal de hambre. Comparar con la misma taza y registrar cómo terminaste enseña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7-porciones-y-densidad-energetica]]></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9589" r:id="rId1"/>
    <p:sldLayoutId id="2482009590" r:id="rId2"/>
    <p:sldLayoutId id="2482009591" r:id="rId3"/>
    <p:sldLayoutId id="248200959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e24e0e79ad225f10cbf83f534db026fb2eba44a6e2022cb1.jpg"/>
  <Relationship Id="rId3" Type="http://schemas.openxmlformats.org/officeDocument/2006/relationships/hyperlink" Target="https://saludyestetica.lumbre.lat/object/sye-c19-r01-oa07-porciones-y-densidad-energetic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9-r01-oa07-porciones-y-densidad-energetica" TargetMode="External"/>
  <Relationship Id="rId4" Type="http://schemas.openxmlformats.org/officeDocument/2006/relationships/hyperlink" Target="https://saludyestetica.lumbre.lat/object/sye-c19-r01-oa07-porciones-y-densidad-energetica"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9-r01-oa07-porciones-y-densidad-energetica" TargetMode="External"/>
  <Relationship Id="rId4" Type="http://schemas.openxmlformats.org/officeDocument/2006/relationships/hyperlink" Target="https://saludyestetica.lumbre.lat/object/sye-c19-r01-oa07-porciones-y-densidad-energetica"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9-r01-oa07-porciones-y-densidad-energetica" TargetMode="External"/>
  <Relationship Id="rId4" Type="http://schemas.openxmlformats.org/officeDocument/2006/relationships/hyperlink" Target="https://saludyestetica.lumbre.lat/object/sye-c19-r01-oa07-porciones-y-densidad-energetica"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hyperlink" Target="https://saludyestetica.lumbre.lat/object/sye-c19-r01-oa07-porciones-y-densidad-energetica"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7-porciones-y-densidad-energetica"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r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a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ns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ergétic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az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le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gua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9-r01-oa07-porciones-y-densidad-energetic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una porción casera de una ración de etiqueta, explicar qué es la densidad energética y usar el Plato del Bien Comer para servir una comida que sacie, sin pesar cada alimento ni contar caloría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sobre la cantidad: qué mide la ración de una etiqueta, por qué el volumen cambia la sensación de saciedad, cómo se usa el plato mexicano como referencia de proporciones y por qué pesar obsesivamente no es la me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orciones · densidad energética · saciedad · plato del bien comer · aliment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ones, raciones y densidad energética: por qué una taza no llena igua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y jóvenes desde 16 años que quieren entender qué es una porción razonable y cómo servir sin pesar cada alimento. No requiere conocimientos previos. Es formación general: no sustituye una consulta ni ofrece planes alimentarios individua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ones, raciones y densidad energética: por qué una taza no llena igua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tres de la tarde y alguien abre la alacena con hambre. Hay un plato con verduras picadas que sobraron del mediodía y una bolsa de galletas. Sirve una taza de cada cosa, se sienta y empieza por las galletas; a los diez minutos sigue con hambre, así que repite galletas. La taza de verduras se queda a medias.]]></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le pasó nada raro: comió dos porciones del mismo tamaño y una lo dejó satisfecho y la otra no. La diferencia no estaba en la fuerza de voluntad ni en un pecado: estaba en lo que ocupaba cada taza. Esta lección no trata de prohibir las galletas ni de pesar la comi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ones, raciones y densidad energética: por qué una taza no llena igua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ta de entender por qué una taza no llena igual que otra, qué mide en realidad la ración que anuncia la etiqueta y cómo servir con criterio para terminar satisfecho, no llen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ración: dos palabras que casi nadie sepa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orción es lo que cada persona se sirve en su plato: la deciden el hambre, la costumbre, el tamaño del plato y lo que hay en la olla. Una ración es otra cosa: es la cantidad de referencia que un fabricante eligió para calcular y declarar los valores de su etiqueta. Puede ser una taza, media barra, tres galletas o la mitad del envase. Ninguna de esas cifras se calculó para tu cuerpo; se calculó para que la información del paquete se pueda comparar con la de otro paquete. Confundir las dos palabras es el error más común de la letra pequeñ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ración: dos palabras que casi nadie sepa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fusión tiene consecuencias prácticas. Si un envase declara tres raciones y se come entero, la persona comió tres veces la referencia sin haberlo decidido. Si compara dos marcas mirando sólo la primera columna, puede elegir la que declara una ración más pequeña y parece más ligera sin serlo. Para comparar de verdad hay que igualar la base: la misma cantidad de producto o la misma medida casera. La ración de etiqueta sirve para comparar, no para dictar cuánto come una persona. Esa decisión se toma en la mesa, con el plato delante y con hambre real, no con la calculadora del supermerca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nsidad energética: qué mide y qué n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nsidad energética es la relación entre la energía de un alimento y su peso. No es un juicio sobre el alimento: es una propiedad física, como la densidad de un líquido. Un alimento puede tener mucha agua y fibra y aportar poco por cada bocado; otro puede tener poca agua y bastante grasa o azúcar y aportar mucho en el mismo volumen. Por eso una taza de verduras y una taza de galletas, del mismo tamaño, no se comportan igual en el estómago: una se mastica, ocupa espacio y tarda; la otra se deshace rápido y casi no deja sensa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nsidad energética: qué mide y qué n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decirlo con cuidado: que un alimento sea denso no lo convierte en veneno, y que sea ligero no lo convierte en virtud. Las galletas tienen lugar en una comida compartida, en un antojo elegido o en una celebración, y prohibirlas suele aumentar las ganas de comerlas. Lo que la densidad ayuda a ver es la proporción: si la mayor parte del plato está hecha de alimentos densos, el volumen total será pequeño y la saciedad llegará tarde. La evidencia sobre volumen y saciedad es razonable en lo general, pero no garantiza cómo se sentirá una persona concreta en una comida concre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nsidad energética: qué mide y qué n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Enseña a mirar cantidades, volumen y proporciones; no prescribe dietas, no fija calorías ni gramos y no sustituye una consulta. No habilita para ejercer una profesión sanitari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nsidad no es una lista de buenos y malos]]></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ún alimento queda prohibido por ser denso. Convertir la densidad en una lista de permitidos y culpables suele aumentar el atracón y la culpa: lo que se prohíbe se vuelve más deseado. La densidad describe; no califica a quien c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nsidad energética: qué mide y qué n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misma taza para comparar]]></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ige una taza y un plato y úsalos toda la semana. Comparar con el mismo recipiente enseña más que convertir medidas: tu ojo aprende cuánto ocupa lo que llena y cuánto ocupa lo que n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gua y fibra: el volumen que sí llen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gua y la fibra son los dos componentes que más cambian la densidad de un alimento sin añadir energía. El agua está en la fruta, en la verdura, en la sopa y en el guiso; la fibra está en las leguminosas, en los cereales integrales, en la fruta y en la verdura.]]></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una manzana entera, un plato de nopales o una sopa de lentejas ocupan un espacio que una galleta no ocupa, y además obligan a mastic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gua y fibra: el volumen que sí llen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rganización Mundial de la Salud afirma que la base de toda alimentación saludable es un conjunto de alimentos mínimamente procesados, y las Guías mexicanas piden verduras y frutas en todas las comidas y leguminosas a diari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gua y fibra: el volumen que sí llen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olumen no es una fórmula mágica. Comer una ensalada y nada más deja con hambre a la hora; añadir leguminosa, huevo o pollo cambia el resultado. La fibra, además, pide aumento gradual y agua suficiente, y su tolerancia varía: lo que a una persona le cae bien, a otra le produce inflamación o gases. Esa parte se ajusta con la experiencia y, si hay molestias persistentes, con una consulta. La hidratación tiene su propia lección en este curso y no se resuelve contando vasos: depende de la sed, el clima, la actividad y la condición de salud de cada perso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gua y fibra: el volumen que sí llena]]></a:t>
            </a:r>
          </a:p>
        </p:txBody>
      </p:sp>
      <p:pic>
        <p:nvPicPr>
          <p:cNvPr id="3" name="" descr="Flujo de cuatro pasos: leer la ración de la etiqueta, igualar la base de comparación, mirar el volumen y servir para observar el hambre.">
            <a:hlinkClick r:id="rId3" tooltip="Flujo de cuatro pasos: leer la ración de la etiqueta, igualar la base de comparación, mirar el volumen y servir para observar el hambre."/>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mismo orden sirve para cualquier envase y para cualquier comida case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9-r01-oa07-porciones-y-densidad-energetica"/>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lato del Bien Comer: proporciones, no prohibici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éxico tiene una referencia gráfica para armar el plato: el Plato del Bien Comer. La versión de las Guías Alimentarias Saludables y Sostenibles de 2025 se llama Plato del Bien Comer Saludable y Sostenible y tiene tres objetivos declarados: visualizar las proporciones recomendadas de los grupos de alimentos, permitir que la población reconozca fácilmente las Guías y facilitar la educación para la salud y la nutrición. Es una actualización del icono que existe desde 2005, y su función es orientar la decisión, no recetar menús ni fijar cantidad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lato del Bien Comer: proporciones, no prohibici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to organiza los alimentos en cinco grupos: verduras y frutas; cereales integrales y tubérculos; leguminosas; alimentos de origen animal; aceites y grasas saludables. Las Guías piden incluir en cada comida al menos un alimento del primer y del segundo grupo, incluir todos los días leguminosas y grasas saludables, y limitar los alimentos de origen animal. Nada de eso es una lista de prohibidos ni una báscula: es una forma de mirar el plato completo antes de servirse. Si el plato tiene sólo tortilla y queso, la referencia muestra de inmediato qué falta, sin necesidad de contar nada ni de consultar una tabla de equivalenci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lato del Bien Comer: proporciones, no prohibi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de mesa y decisiones posibles. Ninguna fila prohíbe un alimento ni fija una cantid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790825"/>
                <a:gridCol w="2238375"/>
                <a:gridCol w="3086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tiqueta dice que el envase trae tres raciones y me lo termin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í tres referencias sin decidi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r el dato y, la próxima vez, servir en un plato lo que quiero com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taza de verduras no me quita el ha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 volumen con proteína y fi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ñadir leguminosa o huevo y una fruta; repetir verd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empre repito el pl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imera porción es grande o la comida es ráp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r menos la primera vez y comer más despacio; repetir si hay ha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790825"/>
                <a:gridCol w="2238375"/>
                <a:gridCol w="3086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o dos yogures y no sé cuál eleg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porciones declaradas son disti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 con la misma base y revisar los sellos, no sólo el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no galletas porque llegué ta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nada listo y hay ha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letar con fruta o leche y dejar el plan B escrito para la próxi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da culpa haber repe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ulpa no es un dato del cuer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r cómo terminé y volver a la siguiente comida nor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rvir, repetir y quedarse con hambr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orma de servir cambia lo que se come. Las propias Guías recomiendan, para no desperdiciar alimentos, comenzar con una porción pequeña, porque eso ayuda a regular el hambre inicial y a comer hasta sentirse satisfecho. Servir todo el plato de golpe y terminarlo por compromiso es lo contrario: se come más de lo que el cuerpo pedía y se pierde la oportunidad de decidir. Una primera porción pequeña no es una restricción; es una pausa para escuchar la señal de saciedad antes de que llegue tarde. No es lo mismo servir con el plato ya lleno que servir por partes y dejar que la mesa espe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rvir, repetir y quedarse con hambr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etir no es un fracaso. Si después de unos minutos sigue el hambre, se repite; si lo que queda es costumbre, compañía o el sabor del momento, eso también se puede reconocer sin culpa. Ninguna de las dos cosas convierte la comida en un examen. Ayuda comer sin pantalla, dejar los cubiertos entre bocado y bocado y hacer una pausa de un minuto antes del postre. La meta de la lección no es terminar lleno: es terminar satisfecho y saber por qué. Quien termina con hambre todos los días necesita revisar el conjunto de la comida, no aguantar má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rvir, repetir y quedarse con hambre]]></a:t>
            </a:r>
          </a:p>
        </p:txBody>
      </p:sp>
      <p:pic>
        <p:nvPicPr>
          <p:cNvPr id="3" name="" descr="Matriz que compara verduras, leguminosas, cereales y galletas por volumen, sensación y uso cotidiano.">
            <a:hlinkClick r:id="rId3" tooltip="Matriz que compara verduras, leguminosas, cereales y galletas por volumen, sensación y uso cotidiano."/>
          </p:cNvPr>
          <p:cNvPicPr>
            <a:picLocks noChangeAspect="1"/>
          </p:cNvPicPr>
          <p:nvPr>
            <p:ph type="pic" idx="1"/>
          </p:nvPr>
        </p:nvPicPr>
        <p:blipFill>
          <a:blip r:embed="rId2"/>
          <a:stretch>
            <a:fillRect/>
          </a:stretch>
        </p:blipFill>
        <p:spPr>
          <a:xfrm>
            <a:off x="2181225" y="1257300"/>
            <a:ext cx="47815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inguna fila es una prohibición: la tabla sirve para decidir proporciones, no para juzg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9-r01-oa07-porciones-y-densidad-energetica"/>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pesar obsesivamente no es la me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báscula de cocina da un número, y un número sin contexto no dice si la comida es suficiente, variada o adecuada. Dos alimentos del mismo peso pueden tener densidades muy distintas, y el peso de un guiso no informa cuánta verdura, leguminosa o grasa contiene. Para una persona curiosa, pesar puede ser un experimento de una semana; para otras, convierte cada comida en un examen y cada variación en una nota. Cuando el control de las porciones ocupa horas, genera culpa o sustituye la señal de hambre, deja de ser una herramienta y se vuelve un problem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pesar obsesivamente no es la me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lternativa práctica es más simple: usar la misma taza, el mismo plato y la misma cuchara para comparar, servir primero lo que da volumen y anotar cómo terminó la comida, no cuántos gramos tenía. Ese registro de tres columnas —qué comí, cómo serví, cómo terminé— sirve más que cualquier cifra aislada. Y hay situaciones en las que el ajuste de porciones no se decide en casa: diabetes tratada, enfermedad renal, embarazo o lactancia, antecedentes de trastorno de la conducta alimentaria o una niña o un niño en crecimiento. Ahí la pregunta se lleva a un profesiona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pesar obsesivamente no es la meta · Procedimiento: servir con criterio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las dos palabra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servir, distingue la porción que te sirves de la ración que declara el envase. La primera es tu decisión; la segunda es una referencia de comparación. Escribe en una hoja cuál de las dos estabas usando para decidi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pesar obsesivamente no es la meta · Procedimiento: servir con criterio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guala la base de compara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omparas dos productos, usa la misma base: la porción declarada de cada uno o la misma cantidad de ambos. Nunca compares la primera columna de uno con la porción de otro, porque el resultado no significa nad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pesar obsesivamente no es la meta · Procedimiento: servir con criterio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ra el volumen, no sólo el pe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rve la misma medida de dos alimentos distintos en dos platos y observa cuánto ocupan. El que tiene más agua y fibra se ve más grande y se mastica más. No necesitas números: necesitas ver la diferenci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pesar obsesivamente no es la meta · Procedimiento: servir con criterio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rve una primera porción pequeñ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ieza con menos de lo que crees que vas a comer. Las Guías recomiendan esa práctica para evitar el desperdicio y para comer hasta sentirse satisfecho. Repetir está permitido; lo que se evita es terminar por compromi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pesar obsesivamente no es la meta · Procedimiento: servir con criterio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e, haz una pausa y decid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 sin pantalla y deja los cubiertos entre bocado y bocado. Antes de repetir, espera un minuto y pregúntate si el hambre sigue o si lo que queda es costumbre, compañía o sabor. Las dos respuestas son válidas; la diferencia es lo que anot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pesar obsesivamente no es la meta · Procedimiento: servir con criterio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cómo terminast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tres cosas: qué comiste, cómo lo serviste y cómo terminaste (satisfecho, con hambre, lleno). El registro no mide gramos ni calorías: sirve para ajustar la próxima comida con información propia y no con una regla ajen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pesar obsesivamente no es la meta · Caso trabajado: la merienda de las tres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enata, nombre inventado, 22 años, estudia por la tarde y trabaja por la mañana. Llega a casa con hambre a las tres, abre la alacena y encuentra verduras picadas del mediodía y una bolsa de galletas. Sirve una taza de cada cosa y empieza por las gallet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pesar obsesivamente no es la meta · Caso trabajado: la merienda de las tres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observ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os diez minutos sigue con hambre y repite galletas; la taza de verduras queda a medias. Al revisar el episodio aparecen dos datos: comió primero lo que se acaba rápido y no había ninguna leguminosa ni fruta en el plato. No fue falta de voluntad: fue una merienda sin volumen ni proteí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pesar obsesivamente no es la meta · Caso trabajado: la merienda de las tres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decide]]></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la próxima, Renata sirve la verdura con limón y añade frijol y una fruta; deja las galletas como parte elegida y no como sustituto. No cambia su alimentación entera por una merienda: cambia la composición de esa merienda y anota cómo termina. Si el hambre de las tres se repite todos los días, revisará también el desayun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pesar obsesivamente no es la meta]]></a:t>
            </a:r>
          </a:p>
        </p:txBody>
      </p:sp>
      <p:pic>
        <p:nvPicPr>
          <p:cNvPr id="3" name="" descr="Lista de seis comprobaciones para revisar la porción, la comparación de etiquetas y el volumen del plato antes de servir.">
            <a:hlinkClick r:id="rId3" tooltip="Lista de seis comprobaciones para revisar la porción, la comparación de etiquetas y el volumen del plato antes de servir."/>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revisa en un minuto, antes de sentarse, no después de termin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9-r01-oa07-porciones-y-densidad-energetica"/>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la ración de la etiqueta es la porción que te toca. La etiqueta declara una referencia para comparar productos, no una medida personal. Usarla como si fuera una prescripción hace que la persona coma lo que dice el envase y no lo que pide su hambre.]]></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sar cada gramo y convertir la comida en un examen. Un número sin contexto no distingue una comida completa de una incompleta, y la báscula diaria puede sustituir la señal de hambre. Si el control ocupa horas o genera culpa, la herramienta dejó de servi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hibir los alimentos densos. La prohibición aumenta el deseo y suele terminar en atracón. Un alimento denso puede formar parte de una comida; lo que cambia el resultado es la proporción del plato y la frecuencia con que se repit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r el plato hasta el borde y decidir después. Si la primera porción es enorme, la decisión ya está tomada antes de sentarse. Servir menos al principio deja la puerta abierta a repetir y evita comer por compromis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omparas dos envases, hazlo con la misma base: porción declarada o misma cantidad.]]></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lato no llena, añade verdura y leguminosa antes que repetir el mismo cereal.]]></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repites, que sea por hambre y no por costumbre: haz una pausa antes de servirte otra vez.]]></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alimento denso te gusta, ponlo en un plato y disfrútalo; no lo conviertas en prohibi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ontrol de las porciones te quita horas o te da culpa, deja la báscula y busca orient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valoración profesional si el control de las porciones ocupa buena parte del día, si aparece culpa intensa después de comer, si hay atracones, vómito o uso de laxantes, o si se dejan comidas para compensar lo que se comió.]]></a:t>
            </a:r>
          </a:p>
        </p:txBody>
      </p:sp>
      <p:sp>
        <p:nvSpPr>
          <p:cNvPr id="11" name=""/>
          <p:cNvSpPr txBox="1"/>
          <p:nvPr/>
        </p:nvSpPr>
        <p:spPr>
          <a:xfrm>
            <a:off x="685800" y="28765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si hay diabetes tratada, enfermedad renal, embarazo o lactancia, o si se trata de una niña, un niño o un adolescente en crecimiento: en esos casos la cantidad y la composición se ajustan con seguimiento y no con una regla genera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descr=""/>
          <p:cNvSpPr/>
          <p:nvPr/>
        </p:nvSpPr>
        <p:spPr>
          <a:xfrm>
            <a:off x="514350" y="1219200"/>
            <a:ext cx="8115300" cy="1019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019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ajusta tratamientos, no fija calorías y no ofrece planes individuales; enseña a mirar el plato y a llevar una pregunta concreta a la consult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etiqueta dice que el envase contiene tres raciones. ¿Qué signific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debes comer tres porciones para cubrir la recomendación.]]></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fabricante usa esa cantidad como referencia para declarar los valores.]]></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producto dura tres días abiert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ésa es la porción que tu cuerpo necesit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os alimentos ocupan la misma taza. ¿Qué hace que uno deje más sensación de saciedad?]]></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recio del product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color del envase.]]></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agua y la fibra, que ocupan volumen y obligan a masticar.]]></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marca que lo fabric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limento con alta densidad energética no cabe en una alimentación varia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rvir una primera porción pequeña y repetir si hay hambre es compatible con comer con criter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término con lo que mide o represen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or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ación de etique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nsidad energétic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lato del Bien Comer]]></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ferencia del fabricante para comparar]]></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ergía por unidad de pe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oporciones de cinco grupo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que sirves en tu plat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___ es lo que cada persona se sirve; la ___ es la cantidad de referencia de la etiqueta. El agua y la ___ ocupan volumen y cambian la sensación al come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limento según el volumen que aporta por bocad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ás volumen por bocad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nos volumen por bocad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pende de la prepar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opales cocido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opa de verdura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entejas cocid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Galletas de caj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rituras de bols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Jugo de fruta colad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uré de papa con mantequill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Fruta entera]]></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se confunde una ración de etiqueta con una porción personal.]]></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cuántas raciones declara el envase.]]></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aro dos marcas con la misma base.]]></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envase entero porque dice que trae tres raciones.]]></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rvo una primera porción pequeña en un plato.]]></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pito sólo si sigo con hambr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9-r01-oa07-porciones-y-dens-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9-r01-oa07-porciones-y-dens-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9-r01-oa07-porciones-y-dens-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9-r01-oa07-porciones-y-dens-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9-r01-oa07-porciones-y-dens-ex0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9-r01-oa07-porciones-y-dens-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9-r01-oa07-porciones-y-dens-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9-r01-oa07-porciones-y-dens-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porción de ración y sabes qué hace que un plato llene más.]]></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los cuatro alimentos y al procedimiento: comparar, servir, comer y registra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repetiste un plato. ¿Fue hambre, costumbre o compañía? Escribe qué había en el plato y qué grupo faltaba. No corrijas la respuesta: sólo obsérvala.]]></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s cantidad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cada persona se sir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ación de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del fabricante para com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nsidad energé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ergía por unidad de p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um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 y fibra que ocupan espa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to del Bien Com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orciones de cinco grup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s cantidad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9-r01-oa07-porciones-y-densidad-energetica"/>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ervir con criteri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porción y ra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ervir con criteri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orción es lo que te sirves; la ración es la cantidad de referencia que el fabricante usa en la etiqueta. Sirven para cosas distintas: una decide tu comida, la otra permite comparar envas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ervir con criteri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que una taza llene más que otr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ervir con criteri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gua y la fibra: ocupan volumen, obligan a masticar y hacen que el alimento tarde más en comerse. La densidad energética describe esa relación entre energía y pes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ervir con criteri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densidad energética prohíbe alimento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ervir con criteri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Describe una propiedad. Un alimento denso puede formar parte de una comida; lo que cambia el resultado es la proporción del plato y la frecuencia con que se repit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ervir con criteri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usa el Plato del Bien Come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ervir con criteri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o referencia de proporciones entre cinco grupos, no como báscula. Sirve para ver qué falta en el plato antes de servirse y para recordar que la variedad se mide de una comida a otr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ervir con criteri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hace falta pesar cada alimen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ervir con criteri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peso aislado no dice si la comida es suficiente ni variada, y porque la báscula puede sustituir la señal de hambre. Comparar con la misma taza y registrar cómo terminaste enseña má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taza no llena igual que otra porque no todas pesan lo mismo ni tienen la misma agua y fibra. Separa la porción que te sirves de la ración que declara la etiqueta, compara con la misma base, mira el volumen antes que el número y usa el Plato del Bien Comer para ver qué falta. Sirve poco, come despacio, repite si hay hambre y registra cómo terminaste. Pesar cada gramo no es la meta: entender tu plato sí.]]></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01-2026) · https://www.who.int/es/news-room/fact-sheets/detail/healthy-diet · consulta: 2026-10-25 · alcance: Alcance internacional. Afirma que la base de una alimentación saludable son alimentos mínimamente procesados; no es normativa mexicana y no fija porciones individual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7-porciones-y-densidad-energetica"/>
              </a:rPr>
              <a:t><![CDATA[Porciones, raciones y densidad energética: por qué una taza no llena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Secretaría de Salud, 16-10-2025) · https://www.gob.mx/cms/uploads/attachment/file/1030919/GUIASALIMENTARIAS2025C.pdf · consulta: 2026-10-25 · alcance: Alcance federal en México. Aporta los cinco grupos, las recomendaciones por comida, el Plato del Bien Comer 2025 y la práctica de comenzar con una porción pequeña; no fija gramos ni planes individuales.]]></a:t>
            </a:r>
          </a:p>
        </p:txBody>
      </p:sp>
      <p:sp>
        <p:nvSpPr>
          <p:cNvPr id="8" name=""/>
          <p:cNvSpPr txBox="1"/>
          <p:nvPr/>
        </p:nvSpPr>
        <p:spPr>
          <a:xfrm>
            <a:off x="514350" y="3933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2026-10-26T05:41:56Z</dcterms:created>
  <dcterms:modified xsi:type="dcterms:W3CDTF">2026-10-26T05:41:56Z</dcterms:modified>
  <dc:title>Porciones, raciones y densidad energética: por qué una taza no llena igual</dc:title>
  <dc:description>Presentación editable del OA «Porciones, raciones y densidad energética: por qué una taza no llena igual». Enlace: https://saludyestetica.lumbre.lat/object/sye-c19-r01-oa07-porciones-y-densidad-energetica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