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6-vitaminas-y-minera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itaminas y minerales: qué aportan y qué no promete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on y qué hacen: funciones que no se ve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riedad y color: el plato como despens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riedad y color: el plato como despens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ariedad y color: el plato como despens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rencia, insuficiencia y exceso: tres cosas distinta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cidir sobre un suplement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el frasco, tres preguntas y un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 suplemento sin diagnóstico no arregla una diet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rupos con necesidades particular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aporta cada grupo de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o cubre todo; la variedad cierra los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cidir sin caer en el mito»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scribe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en una frase por qué quieres tomar algo: cansancio, una etapa, una dieta restrictiva o una recomendación que viste. Sin motivo claro, no hay decisión que eval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tu semana de com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s grupos que aparecen y los que faltan. Si la base es variada, el suplemento rara vez es el primer paso; si es monótona, el cambio empieza e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Junta los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úne todos los productos que ya tomas, incluidos los que no parecen suplementos. Busca nutrientes repetidos y anota las interacciones que conoz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el motivo, la lista de envases y los medicamentos a un profesional. La valoración decide si hace falta un estudio, un cambio de alimentación o un su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igue la in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indicación, respeta el producto, el tiempo y el seguimiento. No lo combines con otros frascos ni lo aumentes por tu cuenta porque «más es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Evalúa y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con el profesional qué se espera y cuándo se revisa. Si no hay cambio o aparecen molestias, se suspende y se consulta; no se acumula un frasc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rasco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42 años, se siente cansada desde hace meses. Compra un multivitamínico «para la energía» y lo toma seis semanas. No nota cambio y piensa en comprar otro más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rasco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duerme poco, salta comidas y toma un medicamento para la tiroides. El multivitamínico no reemplaza esas piezas ni se ajusta a su situación. Además, no sabe si alguno de sus nutrientes interactúa con lo que ya 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frasco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lleva el frasco y su lista de medicamentos a consulta. El profesional valora el cansancio, revisa la interacción y le indica un plan con seguimiento. El multivitamínico no era la respuesta; la consulta sí ordenó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comprar vitam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que ordenan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ticipar en reacciones y funciones del cuerpo sin aportar energía por sí so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micronutrientes: participan en reacciones y funciones, pero no aportan energía por sí solos. La energía viene de los macro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Vitaminas son sustancias que el cuerpo necesita para crecer y desarrollarse normalmente» (F-MEDLINEPLUS-V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6-vitaminas-y-mineral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oducto no compensa la falta de variedad ni reemplaza a l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suplemento cubre una necesidad concreta; no reemplaza la fibra, la proteína ni los compuestos de los alimentos. La base sigue siendo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uplementos no sustituyen una alimentación variada; la carencia se valora con un profesional (F-O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6-vitaminas-y-minera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vitaminas liposolubles se acumulan y el exceso puede ser tóxico. Las hidrosolubles también pueden causar molestias en cantidades exage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advierte que cantidades altas de algunas vitaminas pueden ocasionar problemas (F-MEDLINEPLUS-V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6-vitaminas-y-mineral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necesidades cambian y la indicación se individualiza. Autoprescribirse puede duplicar nutrientes o pasar por alto inter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etapas de mayor demanda requieren seguimiento profesional (F-O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6-vitaminas-y-minera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tamina A → Visión y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ierro → Transporte de oxíg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lcio → Hueso y contracción mus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tamina B12 → Nervios y formación de sang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icronutriente cumple varias funciones; ninguna se cubre con un solo alimento (F-O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6-vitaminas-y-minera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tudios · valoración ·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encia necesita valoración; el suplemento no sustituye la dieta; en etapas especiales la indicación es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nciones y límites de los suplementos (F-ODS); valoración individual (F-MEDLINEPLUS-V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6-vitaminas-y-mineral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itamina A → Vitamina lipo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itamina D → Vitamina lipo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itamina E → Vitamina lipo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itamina C → Vitamina hidro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itamina B12 → Vitamina hidrosolu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ierro → Mi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alcio → Mi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Zinc → Mi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 D, E y K son liposolubles; el complejo B y la C son hidrosolubles; hierro, calcio y zinc son minerales (F-O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6-vitaminas-y-mineral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toy cansada, así que compro un multivitamínico y ya no hace falt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nsancio tiene muchas causas; un multivitamínico elegido a ciegas puede retrasar la valoración y no resuelve el motivo. La consulta es el paso que orden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rencia se valora con un profesional; el suplemento no sustituye la consulta (F-OD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6-vitaminas-y-mineral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 última vez que compraste o consideraste comprar un suplemento. Anota qué pregunta querías resolver y si esa pregunta se responde con un frasco o con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micro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micronutr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as vitaminas y los min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cronutrientes que el cuerpo necesita en cantidades pequeñas para reacciones y funciones; no aportan energía por sí solos y la mayoría no se fabrica e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carencia, insuficiencia y ex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rencia es una falta marcada y confirmable; la insuficiencia, una reserva baja; el exceso, demasiado nutriente, casi siempre por suplementos. Se manejan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multivitamínico compensa una dieta monót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No reemplaza fibra, proteína ni variedad, y puede dar una falsa seguridad. El primer cambio es el plato; la sospecha de carencia se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es necesitan atención espe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barazo, lactancia, vejez, dietas vegetarianas estrictas, enfermedades crónicas, cirugía digestiva y tratamientos prolongados. La indicación se individu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ya tomo varios suple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leva todos los envases y tus medicamentos a la consulta para revisar nutrientes repetidos e interacciones. No sumes otro frasco por tu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6-vitaminas-y-mineral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9469" r:id="rId1"/>
    <p:sldLayoutId id="2482009470" r:id="rId2"/>
    <p:sldLayoutId id="2482009471" r:id="rId3"/>
    <p:sldLayoutId id="24820094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a687f99a840bb962f7a667b182ec9fd9e2034771ee7fb851.jpg"/>
  <Relationship Id="rId3" Type="http://schemas.openxmlformats.org/officeDocument/2006/relationships/hyperlink" Target="https://saludyestetica.lumbre.lat/object/sye-c19-r01-oa06-vitaminas-y-minera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9-r01-oa06-vitaminas-y-minerales" TargetMode="External"/>
  <Relationship Id="rId4" Type="http://schemas.openxmlformats.org/officeDocument/2006/relationships/hyperlink" Target="https://saludyestetica.lumbre.lat/object/sye-c19-r01-oa06-vitaminas-y-mineral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9-r01-oa06-vitaminas-y-minerales" TargetMode="External"/>
  <Relationship Id="rId4" Type="http://schemas.openxmlformats.org/officeDocument/2006/relationships/hyperlink" Target="https://saludyestetica.lumbre.lat/object/sye-c19-r01-oa06-vitaminas-y-minerale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9-r01-oa06-vitaminas-y-minerales" TargetMode="External"/>
  <Relationship Id="rId4" Type="http://schemas.openxmlformats.org/officeDocument/2006/relationships/hyperlink" Target="https://saludyestetica.lumbre.lat/object/sye-c19-r01-oa06-vitaminas-y-minerale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hyperlink" Target="https://saludyestetica.lumbre.lat/object/sye-c19-r01-oa06-vitaminas-y-minerale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6-vitaminas-y-minerales"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tami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ner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ort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met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9-r01-oa06-vitaminas-y-mineral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funciones generales de vitaminas y minerales, distinguir carencia, insuficiencia y exceso, y decidir cuándo la variedad del plato basta y cuándo hace falta una valoración profesional antes de comprar un suplement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introductoria sobre micronutrientes: para qué sirven, cómo se cubren con variedad, por qué un multivitamínico no compensa una dieta monótona y qué grupos necesitan atención profesi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itaminas · minerales · suplementos · alimentación · consu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taminas y minerales: qué aportan y qué no promet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y jóvenes desde 16 años que quieren entender qué aportan las vitaminas y los minerales y cómo decidir sin autoprescribirse. No requiere conocimientos previos. Es formación general: no prescribe suplementos ni sustituye una consu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itaminas y minerales: qué aportan y qué no promet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armacia, una persona cansada compra un multivitamínico «para tener más energía». Otra, embarazada, pregunta por «vitaminas para el bebé». Una tercera, de 70 años, toma tres frascos distintos porque cada uno promete algo. Las tres tienen algo en común: no saben si les falta un nutriente, cuál ni por qué. El multivitamínico es fácil de comprar y difícil de evaluar; además, puede dar una sensación de seguridad que sustituye la consulta. Esta lección explica qué aportan las vitaminas y los minerales, qué no prometen y cómo decidir sin convertir el frasco en la respuesta automá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n y qué hacen: funciones que no se v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itaminas y los minerales son micronutrientes: el cuerpo los necesita en cantidades pequeñas, pero no puede funcionar sin ellos. Las vitaminas participan en reacciones que producen energía a partir de los alimentos, en la visión, en la coagulación, en la defensa inmunitaria y en la formación de hueso y colágeno. Los minerales cumplen funciones estructurales y de señal: el calcio y el fósforo en el hueso, el hierro en el transporte de oxígeno, el zinc en la cicatrización y el yodo en la glándula tiroides. No aportan energía por sí sol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n y qué hacen: funciones que no se v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no se fabrica en el cuerpo, o se fabrica en cantidad insuficiente; por eso son esenciales. Las plantas los obtienen del suelo y del agua, y los animales los concentran al comer plantas o a otros animales. Esa cadena explica por qué la variedad importa: un alimento no contiene todos los micronutrientes en la cantidad que hace falta, y una dieta monótona puede cubrir energía y proteína mientras deja huecos. La carencia no siempre se nota de inmediato; a veces avanza despacio y se confunde con cansancio o con el paso del tiemp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riedad y color: el plato como despens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rma sencilla de pensar la variedad es por grupos y por color. Las verduras de hoja verde aportan folato, vitamina K y magnesio; las naranjas y amarillas, carotenos; las frutas cítricas, vitamina C; las leguminosas, fibra, hierro y folato; los cereales integrales, vitaminas del complejo B y minerales; los alimentos de origen animal, hierro, zinc y vitamina B12. Ningún color es obligatorio todos los días, pero una semana con varios colores suele cubrir más que una semana beige. La rotación semanal importa más que la combinación perfecta de un pla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riedad y color: el plato como despens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or es una pista, no una garantía. Un plato colorido puede ser pobre en hierro, y uno sencillo puede cubrir mucho si combina leguminosa, cereal y verdura. También hay que contar la preparación: cocer en exceso y escurrir el agua puede perder vitaminas hidrosolubles; pelar la fruta quita fibra y parte de los compuestos de la cáscara. No se trata de obsesionarse con cada nutriente, sino de construir una base variada y de cambiar la rutina cuando se vuelve repetitiva. La variedad sostenida vale más que la perfección de un d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riedad y color: el plato como despens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xplica funciones y límites de vitaminas y minerales; no prescribe suplementos, no interpreta síntomas y no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ás no es mejor]]></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vitaminas liposolubles se acumulan y el exceso puede ser tóxico. Un multivitamínico no es agua vitaminada: es un producto con nutrientes que pueden interactuar con medicamentos o duplicarse con otros frasc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riedad y color: el plato como despens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leva los envases a la consul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ya tomas suplementos, fotografía la etiqueta o lleva los frascos. Es la forma más rápida de que un profesional vea qué nutrientes se repiten y cuáles no hacen fal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encia, insuficiencia y exceso: tres cosas disti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arencia es la falta marcada de un nutriente, con signos que un profesional puede reconocer y confirmar. Una insuficiencia es una reserva baja que todavía no produce un cuadro claro, pero que puede afectar funciones. Un exceso es lo contrario: demasiado nutriente, casi siempre por suplementos, no por comida. Las vitaminas liposolubles (A, D, E y K) se acumulan en el cuerpo, y cantidades muy altas pueden ser tóxicas; las hidrosolubles se eliminan con más facilidad, pero eso no las vuelve inofensivas en cantidades exagerad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encia, insuficiencia y exceso: tres cosas disti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porque el tratamiento no es el mismo. Una carencia diagnosticada se corrige con indicación profesional; una insuficiencia leve puede requerir cambios en la alimentación o un suplemento indicado; un exceso requiere suspender lo que lo está causando y valorar. Y hay un cuarto caso: la persona que se siente cansada y supone que le falta una vitamina. El cansancio tiene muchas causas, y tomar un multivitamínico puede retrasar la consulta sin resolver nada. La evidencia es sólida en que suplementar a quien no tiene carencia no aporta un beneficio gener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rencia, insuficiencia y exceso: tres cosas distintas]]></a:t>
            </a:r>
          </a:p>
        </p:txBody>
      </p:sp>
      <p:pic>
        <p:nvPicPr>
          <p:cNvPr id="3" name="" descr="Decidir sobre un suplemento en cuatro pasos">
            <a:hlinkClick r:id="rId3" tooltip="Decidir sobre un suplemento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el frasco, tres preguntas y una convers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6-vitaminas-y-mineral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 suplemento sin diagnóstico no arregla una di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plemento está pensado para cubrir una necesidad concreta: una carencia, una etapa de mayor demanda, una restricción alimentaria o una enfermedad que afecta la absorción. Fuera de esos casos, no compensa la falta de variedad. No reemplaza la fibra, la proteína, la grasa buena ni los compuestos de los alimentos, y no corrige el hábito de saltarse comidas o de basar la semana en ultraprocesados. Comprar el frasco puede dar tranquilidad, pero la tranquilidad no es un nutriente. En esos casos, la pregunta no es qué frasco comprar, sino qué necesita esa perso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 suplemento sin diagnóstico no arregla una di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riesgos que la etiqueta no pone en grande: interacciones con medicamentos, duplicación de nutrientes cuando se toman varios productos, molestias digestivas y, en el embarazo, exceso de algunas vitaminas. El multivitamínico «que compensa» es un mito cómodo: compensa la sensación de culpa, no la dieta. Si la alimentación es monótona, el primer cambio es el plato; si hay una sospecha de carencia, el primer paso es la valoración. El suplemento viene después, si viene, con indicación y seguimien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 suplemento sin diagnóstico no arregla una di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una respuesta posible. No es un diagnóstico ni una indicación de suplemen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33600"/>
                <a:gridCol w="2809875"/>
                <a:gridCol w="3171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sancio que dura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tener muchas c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no comprar un multivitamínico a cie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ar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manda de algunos nutrientes camb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la indicación del profesional; no du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eta vegana estri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12 requiere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fuentes e indic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mayor con poco apet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sorción y apetito cambi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r con profesional; no acumular fras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133600"/>
                <a:gridCol w="2809875"/>
                <a:gridCol w="3171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tomo dos suple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du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r los envases a la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rasco promete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nutriente que falte por defin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sueño, comida y consultar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upos con necesidades particula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etapas en las que la demanda cambia y la conversación debe hacerse con un profesional. En el embarazo, el folato y el hierro son temas de seguimiento; en la lactancia, también. En la vejez, la absorción de vitamina B12 puede disminuir, la piel sintetiza menos vitamina D y el apetito cambia. En dietas vegetarianas estrictas, la B12 requiere atención. En enfermedades crónicas, cirugía digestiva o tratamientos prolongados, la absorción y las interacciones se evalúan caso por caso. La etapa no dicta el producto: dicta la convers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upos con necesidades particula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significa que todas esas personas necesiten un frasco, ni que puedan elegirlo solas. Significa que la indicación se individualiza: qué nutriente, en qué situación, con qué seguimiento y durante cuánto tiempo. La embarazada que compra un multivitamínico «para el bebé» puede estar tomando algo que no necesita o duplicando lo que ya le indicaron. La persona mayor que acumula frascos puede estar mezclando productos con el mismo nutriente. La consulta ordena eso mejor que la estantería de la farma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upos con necesidades particulares]]></a:t>
            </a:r>
          </a:p>
        </p:txBody>
      </p:sp>
      <p:pic>
        <p:nvPicPr>
          <p:cNvPr id="3" name="" descr="Qué aporta cada grupo de alimentos">
            <a:hlinkClick r:id="rId3" tooltip="Qué aporta cada grupo de aliment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o cubre todo; la variedad cierra los huec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6-vitaminas-y-minerale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caer en el m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mprar, tres preguntas. Primera: ¿tengo una carencia diagnosticada o una etapa que la justifique? Segunda: ¿mi alimentación es variada la mayor parte de la semana o depende de pocos alimentos? Tercera: ¿tomo medicamentos o ya tomo otro suplemento? Si la primera respuesta es no y la segunda es sí, el frasco no es la prioridad. Si hay síntomas persistentes, la prioridad es la valoración, no la autoprescripción. Y si ya tomas algo, llévalo a la consulta para revisar duplicaciones. Si las tres respuestas no forman una historia clara, todavía no hay motivo para compr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caer en el m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por capas ayuda a no exagerar en ninguno de los dos sentidos. Es sólido que las carencias diagnosticadas se tratan; es sólido que el exceso puede dañar; es preliminar que ciertos suplementos mejoren funciones específicas en poblaciones concretas; es incierto que un multivitamínico habitual prevenga enfermedades en la población general. Ninguna de esas capas convierte al producto en un seguro. La decisión razonable es comer variado, consultar cuando hay sospecha y no usar el frasco para tapar una pregun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aer en el mito · Procedimiento: decidir con criteri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el motiv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n una frase por qué quieres tomar algo: cansancio, una etapa, una dieta restrictiva o una recomendación que viste. Sin motivo claro, no hay decisión que evalu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aer en el mito · Procedimiento: decidir con criteri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tu semana de comid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s grupos que aparecen y los que faltan. Si la base es variada, el suplemento rara vez es el primer paso; si es monótona, el cambio empieza en el pla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aer en el mito · Procedimiento: decidir con criteri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nta los envas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úne todos los productos que ya tomas, incluidos los que no parecen suplementos. Busca nutrientes repetidos y anota las interacciones que conozc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aer en el mito · Procedimiento: decidir con criteri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el motivo, la lista de envases y los medicamentos a un profesional. La valoración decide si hace falta un estudio, un cambio de alimentación o un supleme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aer en el mito · Procedimiento: decidir con criteri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gue la indic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indicación, respeta el producto, el tiempo y el seguimiento. No lo combines con otros frascos ni lo aumentes por tu cuenta porque «más es mej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aer en el mito · Procedimiento: decidir con criteri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valúa y cier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con el profesional qué se espera y cuándo se revisa. Si no hay cambio o aparecen molestias, se suspende y se consulta; no se acumula un frasco nuev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aer en el mito · Caso trabajado: el frasco de Luc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42 años, se siente cansada desde hace meses. Compra un multivitamínico «para la energía» y lo toma seis semanas. No nota cambio y piensa en comprar otro más ca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aer en el mito · Caso trabajado: el frasco de Lucí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duerme poco, salta comidas y toma un medicamento para la tiroides. El multivitamínico no reemplaza esas piezas ni se ajusta a su situación. Además, no sabe si alguno de sus nutrientes interactúa con lo que ya to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decidir sin caer en el mito · Caso trabajado: el frasco de Lucí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lleva el frasco y su lista de medicamentos a consulta. El profesional valora el cansancio, revisa la interacción y le indica un plan con seguimiento. El multivitamínico no era la respuesta; la consulta sí ordenó la pregun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dir sin caer en el mito]]></a:t>
            </a:r>
          </a:p>
        </p:txBody>
      </p:sp>
      <p:pic>
        <p:nvPicPr>
          <p:cNvPr id="3" name="" descr="Checklist antes de comprar vitaminas">
            <a:hlinkClick r:id="rId3" tooltip="Checklist antes de comprar vitamina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que ordenan la deci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6-vitaminas-y-minerale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 multivitamínico para el cansancio. El cansancio tiene muchas causas y no se corrige con un frasco elegido a ciegas. Puede retrasar una valoración que sí explique lo que pas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más cantidad» es mejor. Las vitaminas liposolubles se acumulan y el exceso puede dañar. Duplicar productos o aumentar por cuenta propia no es una forma de cuidar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un suplemento para compensar una dieta monótona. El producto no reemplaza la fibra, la proteína ni la variedad del plato. Compensa la culpa, no la alimenta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zclar frascos sin revisar etiquetas. Varios productos pueden repetir el mismo nutriente o interactuar con medicamentos. La lista completa se revisa con un profesion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una carencia diagnosticada ni una etapa que la justifique, el primer cambio es la alimentación, no el frasc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nsancio o cualquier síntoma persiste, consulta antes de autoprescribirte vitamin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ya tomas suplementos, lleva todos los envases a la consulta para revisar duplicacion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embarazada, lactando o en tratamiento por una enfermedad crónica, no elijas suplementos por tu cuen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promete energía, defensas o prevención sin diagnóstico, trátalo como publicidad, no como indic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i el cansancio, la caída de cabello, la palidez o cualquier molestia persiste durante semanas; si estás embarazada o lactando; si tienes una enfermedad crónica, cirugía digestiva o un tratamiento prolongado; si tomas medicamentos y piensas usar suplementos; o si ya tomas varios productos y no sabes qué contienen. También si aparecen molestias después de tomar un suplemento. Esta lección no interpreta síntomas, no diagnostica carencias y no indica suplementos: orienta sobre cuándo la decisión necesita un profesion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función general de las vitaminas y los mineral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ortar la energía que el cuerpo usa para movers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ticipar en reacciones y funciones del cuerpo sin aportar energía por sí solo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ir a las proteínas en la reparación de los músculo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emplazar la fibra de los alimentos vegeta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sin diagnóstico toma un multivitamínico para «compensar» una dieta monótona. ¿Qué se puede dec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ultivitamínico sustituye la variedad del plat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oducto no compensa la falta de variedad ni reemplaza a los aliment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el frasco ya no hace falta cambiar la alimentació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ultivitamínico previene cualquier enfermeda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vitamina es buena, más cantidad siempre es mejo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mbarazo y la vejez son etapas en las que conviene consultar antes de tomar suplement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nutriente con una función gener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itamina 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ier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lc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itamina B12]]></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ansporte de oxígen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ueso y contracción muscul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rvios y formación de sangr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isión y pi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rencia se confirma con ___ y contexto, no con una lista de síntomas. Un suplemento sin ___ no corrige una dieta monótona. En el embarazo, la indicación la decide un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nutriente según su grup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itamina liposolu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itamina hidrosolu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iner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itamina 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itamina D]]></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itamina 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itamina C]]></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itamina B12]]></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ierr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alci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Zinc]]></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decisión evita la valoración profesion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o por qué quiero tomar un suplemen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si ya tomo otro producto con el mismo nutriente.]]></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oy cansada, así que compro un multivitamínico y ya no hace falta consulta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vo los envases y mis medicamentos a la consul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aparecen molestias, suspendo y pregun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9-r01-oa06-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9-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9-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9-r01-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qué aportan los micronutrientes y cuándo el frasco no es la respuest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flujo de cuatro pasos y la matriz de grupos antes de repetir la activid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 última vez que compraste o consideraste comprar un suplemento. Anota qué pregunta querías resolver y si esa pregunta se responde con un frasco o con una consulta.]]></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micronutri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tamina liposolu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D, E y 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tamina hidrosolu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jo B y vitamina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er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orte de oxíg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so y contracción mus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ltivitamí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ensa una dieta monót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micronutrien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9-r01-oa06-vitaminas-y-minerales"/>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frasc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as vitaminas y los mineral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frasc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cronutrientes que el cuerpo necesita en cantidades pequeñas para reacciones y funciones; no aportan energía por sí solos y la mayoría no se fabrica en el cuerp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frasc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carencia, insuficiencia y exce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frasc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rencia es una falta marcada y confirmable; la insuficiencia, una reserva baja; el exceso, demasiado nutriente, casi siempre por suplementos. Se manejan disti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frasc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multivitamínico compensa una dieta monóto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frasc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No reemplaza fibra, proteína ni variedad, y puede dar una falsa seguridad. El primer cambio es el plato; la sospecha de carencia se valo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frasc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es necesitan atención especi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frasc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barazo, lactancia, vejez, dietas vegetarianas estrictas, enfermedades crónicas, cirugía digestiva y tratamientos prolongados. La indicación se individualiz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frasc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ya tomo varios suplement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frasc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eva todos los envases y tus medicamentos a la consulta para revisar nutrientes repetidos e interacciones. No sumes otro frasco por tu cuen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itaminas y los minerales no son energía embotellada ni un seguro contra todo: son piezas pequeñas que el cuerpo necesita y que se cubren sobre todo con variedad. Distingue carencia, insuficiencia y exceso; no confundas el frasco con una consulta; y recuerda que un multivitamínico no compensa una dieta monótona. Si hay una etapa especial, un síntoma persistente o varios productos en tu alacena, la decisión se ordena con un profesional. El plato sigue siendo la ba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DS · NIH Office of Dietary Supplements, hojas informativas sobre vitaminas y minerales · https://ods.od.nih.gov/factsheets/list-all/ · consulta: 2026-10-25 · alcance: Alcance internacional. Hojas informativas sobre funciones, fuentes, carencia y exceso de vitaminas y minerales. No es una norma mexicana ni una guía de prescripción individu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VIT · MedlinePlus en español, Vitaminas (NIH) · https://medlineplus.gov/spanish/vitamins.html · consulta: 2026-10-25 · alcance: Divulgación de los NIH; alcance internacional. Definición de vitaminas y advertencia sobre dosis altas. No es una norma mexica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6-vitaminas-y-minerales"/>
              </a:rPr>
              <a:t><![CDATA[Vitaminas y minerales: qué aportan y qué no promet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y SINASAM · https://www.gob.mx/salud/sinsamac/documentos/guias-alimentarias-saludables-y-sostenibles-para-la-poblacion-mexicana-2025 · consulta: 2026-10-25 · alcance: Alcance federal en México. Documento oficial de orientación alimentaria; promueve variedad y patrones sostenibles con alimentos locales. No fija porciones ni suplementos.]]></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2026-10-26T05:39:56Z</dcterms:created>
  <dcterms:modified xsi:type="dcterms:W3CDTF">2026-10-26T05:39:56Z</dcterms:modified>
  <dc:title>Vitaminas y minerales: qué aportan y qué no prometen</dc:title>
  <dc:description>Presentación editable del OA «Vitaminas y minerales: qué aportan y qué no prometen». Enlace: https://saludyestetica.lumbre.lat/object/sye-c19-r01-oa06-vitaminas-y-minerales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