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5-fibra-y-salud-digestiv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bra y salud digestiva: qué cambia en el plato y en el cuerpo»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la fibra y por qué llega casi intacta al colon»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luble e insoluble: dos comportamientos en el mismo plato»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luble e insoluble: dos comportamientos en el mismo plato»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luble e insoluble: dos comportamientos en el mismo plato»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ermentación y microbiota: lo que se sabe y lo que n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umar fibra sin malestar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fuente nueva, agua y tiempo antes de juzgar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está la fibra en la mesa mexican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treñimiento y tolerancia: aumentar despacio y con agua»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oluble e insoluble, sin etiquetas absolu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hace cada tipo y dónde encontrarla en la comida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la molestia digestiva se consult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mentar fib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rte de lo que ya co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comida habitual y mira qué alimentos vegetales tiene. No cambies toda la semana: identifica el espacio donde cabe una fuente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mentar fib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Suma una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grega frijol, lenteja, verdura, fruta o cereal integral a esa comida. Una sola incorporación por semana es más fácil de tolerar y de eval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mentar fib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Bebe más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ibra necesita líquido para cumplir su función. Si aumentas fibra y tomas poca agua, el estreñimiento puede empeorar en lugar de mejo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mentar fib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Mastica y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cer bien las leguminosas, remojarlas y masticar despacio reduce la molestia. La prisa al comer también produce g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mentar fib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gistra la toler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qué fuente sumaste, qué molestia apareció y cuánto duró. Ese registro distingue una adaptación normal de un problema que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mentar fib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justa o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n dos o tres semanas la molestia no cede, o si hay dolor, sangre o cambio de hábito, deja de experimentar por tu cuenta y busc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os gases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iego, nombre inventado, 29 años, come casi siempre arroz, pollo y pan blanco. Decide «comer más fibra» y en una semana empieza a comer frijol todos los días, con poca agua. A los tres días tiene gases y distensión y quiere aband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os gases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ambio fue de golpe y sin agua suficiente. La molestia es la respuesta esperable de un intestino que no estaba acostumbrado a fermentar tanta fibra. No hay sangre, dolor intenso ni cambio de peso: no hay señal de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os gases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ego baja el ritmo: frijol tres veces por semana, cocción más larga, una verdura extra y más agua. A las dos semanas los gases disminuyen. Si el dolor o la distensión persistieran, llevaría el registro 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para aumentar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antes de cambiar la desp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parte de los alimentos vegetales que el cuerpo no digiere del todo y llega al col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bra es parte de los alimentos vegetales que las enzimas humanas no rompen del todo; llega al colon, donde las bacterias pueden fermen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La fibra es una sustancia en las plantas» y puede verse en la etiqueta como «fibra soluble o fibra insoluble» (F-MEDLINEPLUS-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5-fibra-y-salud-digestiv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una respuesta esperable al cambio brusco; conviene bajar el ritmo y beber más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gases y la distensión son frecuentes cuando el intestino no estaba acostumbrado a fermentar tanta fibra. La estrategia es gradual, con agua y ob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bra fermenta en el colon; el aumento debe ser gradual (F-MEDLINEPLUS-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5-fibra-y-salud-digestiv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bra soluble se fermenta en mayor medida; la insoluble aporta volumen y se fermenta menos. Casi ningún alimento trae una sola cl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ferencia entre fibra soluble e insoluble (F-MEDLINEPLUS-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5-fibra-y-salud-digestiv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bra forma parte de leguminosas, frutas, verduras, cereales integrales, semillas y nueces; no aparece en alimentos de origen ani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bra es parte de los alimentos vegetales (F-MEDLINEPLUS-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5-fibra-y-salud-digestiv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vena → Fibra soluble que forma g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alvado de trigo → Fibra insoluble que aporta vol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rijol → Soluble e insoluble, además de prot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pal → Fibra con agua y tex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fuentes combinan tipos de fibra; la variedad cubre más que una sola (F-MEDLINEPLUS-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5-fibra-y-salud-digestiv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oluble · insoluble ·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luble e insoluble cumplen funciones distintas; el agua acompaña el aumento para que la fibra cumpla su papel sin empeorar el estreñ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bra soluble e insoluble y su relación con la digestión (F-MEDLINEPLUS-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5-fibra-y-salud-digestiv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vena → Solu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Frijol → Solu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anzana → Solu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alvado de trigo → Insolu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áscara de pera → Insolu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pio → Insolu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vena, el frijol y la manzana aportan fibra soluble; el salvado, las cáscaras y los tallos, insoluble (F-MEDLINEPLUS-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5-fibra-y-salud-digestiv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fibra es buena, subo de un día a otro toda la que m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bir toda la fibra de golpe produce gases y distensión, y suele llevar a abandonar el cambio. La progresión gradual es la que se tol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umento de fibra debe ser gradual y con agua (F-MEDLINEPLUS-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5-fibra-y-salud-digestiv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qué alimentos vegetales comiste ayer y cuánta agua bebiste. Después anota una sola fuente de fibra que puedas sumar esta semana y cómo sabrás si la tole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fibra soluble e insolu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soluble forma gel, fermenta y puede moderar la absorción; la insoluble aporta volumen y acelera el tránsito. Casi todos los alimentos vegetales combinan amb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en el colon con la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bacterias fermentan parte de la fibra soluble y producen ácidos grasos de cadena corta. Es un proceso sólido; lo que no está resuelto es cuánto explica cada cambio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aumenta la fibra sin g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fuente nueva por semana, cocción adecuada, masticación lenta y más agua. Los gases iniciales suelen disminuir con la adap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fibra cura el estreñ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uede ayudar, pero no es una cura ni funciona igual en todos. Si el estreñimiento es persistente, duele o se acompaña de sangre o pérdida de peso,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sobre de fibra equivale a un ali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Aporta fibra aislada, sin la matriz del alimento ni la variedad de compuestos. La base sigue siendo la comida vege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5-fibra-y-salud-digestiv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9508" r:id="rId1"/>
    <p:sldLayoutId id="2482009509" r:id="rId2"/>
    <p:sldLayoutId id="2482009510" r:id="rId3"/>
    <p:sldLayoutId id="248200951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12cc96c6da769d61c3ef4fd3f6daa71480e8f0e8c776a101.jpg"/>
  <Relationship Id="rId3" Type="http://schemas.openxmlformats.org/officeDocument/2006/relationships/hyperlink" Target="https://saludyestetica.lumbre.lat/object/sye-c19-r01-oa05-fibra-y-salud-digestiv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9-r01-oa05-fibra-y-salud-digestiva" TargetMode="External"/>
  <Relationship Id="rId4" Type="http://schemas.openxmlformats.org/officeDocument/2006/relationships/hyperlink" Target="https://saludyestetica.lumbre.lat/object/sye-c19-r01-oa05-fibra-y-salud-digestiva"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9-r01-oa05-fibra-y-salud-digestiva" TargetMode="External"/>
  <Relationship Id="rId4" Type="http://schemas.openxmlformats.org/officeDocument/2006/relationships/hyperlink" Target="https://saludyestetica.lumbre.lat/object/sye-c19-r01-oa05-fibra-y-salud-digestiva"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9-r01-oa05-fibra-y-salud-digestiva" TargetMode="External"/>
  <Relationship Id="rId4" Type="http://schemas.openxmlformats.org/officeDocument/2006/relationships/hyperlink" Target="https://saludyestetica.lumbre.lat/object/sye-c19-r01-oa05-fibra-y-salud-digestiva"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hyperlink" Target="https://saludyestetica.lumbre.lat/object/sye-c19-r01-oa05-fibra-y-salud-digestiva"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5-fibra-y-salud-digestiva" TargetMode="External"/>
  <Relationship Id="rId3"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ib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alu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gestiv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mb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la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erp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9-r01-oa05-fibra-y-salud-digestiv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fibra soluble e insoluble, reconocer sus fuentes en la comida mexicana y aplicar un aumento gradual y tolerado, sabiendo qué molestias son transitorias y cuáles justifican una consult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sobre la fibra: qué es, cómo actúa en el colon, dónde encontrarla, por qué subirla de golpe sienta mal y cuándo una molestia digestiva deja de ser cosa de la die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ibra · digestión · microbiota · leguminosas · estreñimien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bra y salud digestiva: qué cambia en el plato y en el cuerp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y jóvenes desde 16 años que quieren entender la fibra y mejorar su digestión sin dietas restrictivas. No requiere conocimientos previos. Es formación general: no diagnostica, no prescribe y no sustituye una consul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bra y salud digestiva: qué cambia en el plato y en el cuerp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fonda, una persona pide frijoles de la olla y tortillas, pero deja el nopal «porque le cae pesado». Otra compra un sobre de fibra y lo toma con poca agua, convencida de que así arregla el estreñimiento. Una tercera evita las leguminosas porque le dan gases y, sin darse cuenta, también deja de comer fruta y verduras. Las tres están hablando de fibra, pero no de lo mismo: una se refiere a un alimento, otra a un producto y otra a una molestia. Esta lección separa esas tres conversaciones y explica qué cambia en el plato y en el cuerpo cuando la fibra se vuelve parte de la ruti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la fibra y por qué llega casi intacta al colo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bra es la parte de los alimentos vegetales que el cuerpo no alcanza a digerir del todo. No es una sola sustancia: es un grupo de carbohidratos y compuestos que las enzimas humanas no rompen, y que llegan al colon donde las bacterias sí pueden fermentarlos. Por eso no aparece en alimentos de origen animal y no se puede «inyectar» en un plato vacío. Está en leguminosas, frutas, verduras, cereales integrales, semillas y nueces, y en cada alimento viene acompañada de otras cosas: agua, vitaminas, minerales y compuestos vegeta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la fibra y por qué llega casi intacta al colo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definición importa porque desarma dos espejismos. El primero es creer que la fibra es un polvo que se añade al final; el segundo, que cualquier producto con la palabra «fibra» en el frente es equivalente a un alimento entero. Un sobre puede aportar fibra aislada, pero no trae la matriz del alimento ni la variedad de compuestos que acompañan a un frijol o a una guayaba. La evidencia es sólida en que una alimentación con fibra de distintas fuentes se asocia con mejor salud digestiva; la evidencia sobre productos aislados es más limitada y depende de cuál s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luble e insoluble: dos comportamientos en el mismo plat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bra soluble forma una especie de gel cuando se mezcla con agua. Está en la avena, las leguminosas, la pulpa de algunas frutas y las semillas de chía. Ese gel hace más lento el vaciamiento del estómago y puede moderar la entrada de glucosa a la sangre; también puede unir parte de los ácidos biliares. La fibra insoluble, en cambio, aporta volumen y textura: está en el salvado de trigo, las cáscaras de frutas y verduras y los tallos. Acelera el tránsito y ayuda a que las heces sean más voluminosas y bland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luble e insoluble: dos comportamientos en el mismo plat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ningún alimento trae una sola clase. El frijol tiene soluble y insoluble; la manzana también; el nopal combina fibra con agua. Por eso la recomendación práctica no es elegir un tipo, sino variar las fuentes. La evidencia es sólida en que aumentar fibra de alimentos variados puede mejorar el estreñimiento y la saciedad; es moderada en otros efectos y depende de la persona, del tipo de fibra y de cuánta agua se beba. Ningún alimento garantiza un resultado en todos. La diferencia entre un alimento y un producto no es men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luble e insoluble: dos comportamientos en el mismo plat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xplica la fibra y su tolerancia; no diagnostica estreñimiento ni otras condiciones, no prescribe suplementos y no sustituye una consulta con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bra no «limpia» el colon]]></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hay alimento ni producto que desintoxique el intestino. La fibra alimenta a bacterias, aporta volumen y puede mejorar el tránsito; no cura enfermedades ni sustituye un estudio cuando hay señales de alar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luble e insoluble: dos comportamientos en el mismo plat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8]]></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fuente nueva por seman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cambies toda la despensa de golpe. Elige una comida, suma una leguminosa, una fruta o una verdura y súbele el agua. La constancia tolera mejor que la pri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ermentación y microbiota: lo que se sabe y lo que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olon, las bacterias fermentan parte de la fibra soluble y producen ácidos grasos de cadena corta, que las células del intestino usan como fuente de energía. Ese proceso está bien descrito y es una de las razones por las que la fibra importa más allá del baño. También se sabe que la dieta cambia la composición de la microbiota en cuestión de días o semanas. Lo que no está resuelto es qué cambio concreto es clínicamente relevante para cada persona, ni cuánto tarda en notarse. Esa diferencia explica por qué una fruta entera y un jugo colado no se comportan igu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ermentación y microbiota: lo que se sabe y lo que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conviene ser honestos con las capas de evidencia. Es sólido que la fibra fermenta y produce esos compuestos; es preliminar que ciertos cambios de microbiota expliquen mejoras específicas; es incierto que un probiótico o un prebiótico empaquetado reproduzca el efecto de una alimentación variada. La microbiota no es un músculo que se entrene con un producto, y ninguna lectura seria promete «equilibrio» en una semana. Comer fibra de distintas fuentes, con agua y constancia, es lo que tiene respaldo; lo demás se evalúa con caute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ermentación y microbiota: lo que se sabe y lo que no]]></a:t>
            </a:r>
          </a:p>
        </p:txBody>
      </p:sp>
      <p:pic>
        <p:nvPicPr>
          <p:cNvPr id="3" name="" descr="Sumar fibra sin malestar en cinco pasos">
            <a:hlinkClick r:id="rId3" tooltip="Sumar fibra sin malestar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fuente nueva, agua y tiempo antes de juzgar el result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5-fibra-y-salud-digestiva"/>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está la fibra en la mesa mexica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sa mexicana tiene fibra barata y cotidiana: frijol, lenteja y garbanzo; tortilla de maíz; avena; nopal, jitomate, calabacita, zanahoria y brócoli; guayaba, papaya, naranja con bagazo, manzana y plátano; semillas de calabaza, ajonjolí y cacahuate. No hace falta importar nada. El problema suele ser la frecuencia: se come poca leguminosa, poca verdura y poca fruta, y se compensa con pan blanco, refresco o galletas, que aportan energía pero casi nada de fibra. La ciencia avanza en esa dirección, pero todavía no tiene todas las respuest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está la fibra en la mesa mexica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importa la preparación. Pelar toda la fruta, colar el jugo y retirar las cáscaras reduce la fibra; cocer la verdura hasta deshacerla no la elimina, pero cambia la textura y la tolerancia. Un plato con frijoles, tortilla y una verdura tiene más fibra que el mismo plato con arroz blanco y jugo colado. No se trata de volver todo integral ni de prohibir el pan blanco: se trata de que la base de la semana tenga alimentos vegetales suficientes para que la fibra llegue sin esfuerzo. Por eso conviene leer las promesas con la misma calma con la que se lee una etique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está la fibra en la mesa mexic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igestivas frecuentes y una respuesta posible. No es un diagnóstico ni una prescripción individu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238375"/>
                <a:gridCol w="2505075"/>
                <a:gridCol w="3371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ses al empezar con frij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elen bajar con gradualidad y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mar poco a poco y mantener la fu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reñimiento de añ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tener varias cau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no resolver sólo con un so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rrea después de mucha fi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ser exceso o intoler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r el ritmo y registrar qué alimento f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ngre en las he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explica por la fi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sin esperar a que p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8]]></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238375"/>
                <a:gridCol w="2505075"/>
                <a:gridCol w="3371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que despierta de no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a molestia esper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scar valoració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con fibra aña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rae la matriz del ali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ferir alimentos; consultar antes de supleme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reñimiento y tolerancia: aumentar despacio y con agu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pasa de poca fibra a mucha en unos días, lo más probable es que aparezcan gases, distensión y ruido intestinal. No es una alergia ni una señal de que la fibra «no sirve»: es la fermentación trabajando más de lo que el intestino estaba acostumbrado. La estrategia que mejor tolera el cuerpo es sumar una fuente nueva a la semana, mantener el agua y el movimiento, y dar tiempo. Subir todo de golpe y beber poca agua puede empeorar el estreñimiento en lugar de aliviarlo. La fibra no tiene que venir de un producto importado ni de un envase con promes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reñimiento y tolerancia: aumentar despacio y con agu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olerancia es personal. Hay quien tolera bien el frijol y mal el salvado de trigo, y al revés. Si una leguminosa da gases, se puede probar con remojo, cocción larga, porciones pequeñas o puré; si un cereal integral cae pesado, se puede alternar con el refinado. Lo que no conviene es abandonar todas las fuentes por una mala experiencia. El estreñimiento persistente no se resuelve con un sobre de fibra: se evalúa con un profesional, sobre todo si hay dolor, sangre o cambios que no se explican. La textura también cuen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reñimiento y tolerancia: aumentar despacio y con agua]]></a:t>
            </a:r>
          </a:p>
        </p:txBody>
      </p:sp>
      <p:pic>
        <p:nvPicPr>
          <p:cNvPr id="3" name="" descr="Soluble e insoluble, sin etiquetas absolutas">
            <a:hlinkClick r:id="rId3" tooltip="Soluble e insoluble, sin etiquetas absoluta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hace cada tipo y dónde encontrarla en la comida diar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5-fibra-y-salud-digestiva"/>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molestia digestiva se consul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yoría de las molestias por fibra son transitorias y se manejan con gradualidad. Pero hay señales que no se dejan para después: sangre en las heces, dolor intenso o que despierta por la noche, pérdida de peso sin explicación, fiebre, vómito persistente, anemia, o un cambio de hábito intestinal que se sostiene y no se explica por la dieta. También merece consulta el estreñimiento que lleva meses, que requiere esfuerzo intenso o que alterna con diarrea. Ninguna de esas señales se interpreta en intern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molestia digestiva se consul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onsulta sirve llevar un registro sencillo: qué comiste, cuándo apareció la molestia, cómo fue la evacuación y qué medicamentos o suplementos tomas. Ese registro ahorra pruebas y ayuda a distinguir una intolerancia de un problema que necesita estudio. La fibra es una herramienta, no un diagnóstico ni un tratamiento. Si un profesional indica un suplemento, se sigue su indicación; si no, la prioridad sigue siendo el plato y el agua, no el producto de moda. El cuerpo responde a lo que se repite, no a lo que se impone en un dí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molestia digestiva se consulta · Procedimiento: aumentar fibra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te de lo que ya com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comida habitual y mira qué alimentos vegetales tiene. No cambies toda la semana: identifica el espacio donde cabe una fuente nuev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molestia digestiva se consulta · Procedimiento: aumentar fibra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ma una fuen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rega frijol, lenteja, verdura, fruta o cereal integral a esa comida. Una sola incorporación por semana es más fácil de tolerar y de evalu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molestia digestiva se consulta · Procedimiento: aumentar fibra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ebe más agu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bra necesita líquido para cumplir su función. Si aumentas fibra y tomas poca agua, el estreñimiento puede empeorar en lugar de mejor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molestia digestiva se consulta · Procedimiento: aumentar fibra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stica y cocin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cer bien las leguminosas, remojarlas y masticar despacio reduce la molestia. La prisa al comer también produce gas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molestia digestiva se consulta · Procedimiento: aumentar fibra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la tolera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qué fuente sumaste, qué molestia apareció y cuánto duró. Ese registro distingue una adaptación normal de un problema que se repi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molestia digestiva se consulta · Procedimiento: aumentar fibra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justa o consul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n dos o tres semanas la molestia no cede, o si hay dolor, sangre o cambio de hábito, deja de experimentar por tu cuenta y busca valora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molestia digestiva se consulta · Caso trabajado: los gases de Dieg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iego, nombre inventado, 29 años, come casi siempre arroz, pollo y pan blanco. Decide «comer más fibra» y en una semana empieza a comer frijol todos los días, con poca agua. A los tres días tiene gases y distensión y quiere abandon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molestia digestiva se consulta · Caso trabajado: los gases de Dieg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mbio fue de golpe y sin agua suficiente. La molestia es la respuesta esperable de un intestino que no estaba acostumbrado a fermentar tanta fibra. No hay sangre, dolor intenso ni cambio de peso: no hay señal de alar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molestia digestiva se consulta · Caso trabajado: los gases de Dieg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baja el ritmo: frijol tres veces por semana, cocción más larga, una verdura extra y más agua. A las dos semanas los gases disminuyen. Si el dolor o la distensión persistieran, llevaría el registro a consul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molestia digestiva se consulta]]></a:t>
            </a:r>
          </a:p>
        </p:txBody>
      </p:sp>
      <p:pic>
        <p:nvPicPr>
          <p:cNvPr id="3" name="" descr="Checklist para aumentar fibra">
            <a:hlinkClick r:id="rId3" tooltip="Checklist para aumentar fibr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antes de cambiar la despen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5-fibra-y-salud-digestiva"/>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bir la fibra de un día para otro. El intestino necesita adaptarse. Un cambio brusco produce gases y distensión que la persona interpreta como intolerancia y la lleva a abandonar la fibr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mentar fibra sin agua. La fibra soluble forma gel y la insoluble aporta volumen; sin líquido, el tránsito puede volverse más difícil. El agua es parte del cambio, no un ext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el pan integral compensa todo. Un producto integral puede aportar fibra, pero no sustituye leguminosas, frutas y verduras. La variedad de fuentes importa más que una etiquet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xantes o sobres por cuenta propia. El estreñimiento persistente necesita valoración. Automedicarse puede aliviar un día y ocultar una causa que requiere estudi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as a aumentar fibra, suma una fuente por semana y acompáñala con más agu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n gases o distensión, baja el ritmo antes de abandonar la fuent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streñimiento dura meses o requiere esfuerzo intenso, consulta en lugar de comprar un product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sangre, dolor intenso, fiebre o pérdida de peso, la consulta no se pospo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ya tomas un suplemento de fibra, llévalo a la consulta y no lo combines con laxantes por tu cuen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8]]></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i hay sangre en las heces, dolor abdominal intenso o que despierta por la noche, fiebre, vómito persistente, pérdida de peso sin explicación, anemia o un cambio de hábito intestinal que se sostiene sin causa clara. También si el estreñimiento lleva meses, si alterna con diarrea o si necesitas laxantes de forma repetida. En el embarazo, la infancia y la vejez, cualquier cambio digestivo importante se consulta antes de usar suplementos. Esta lección no diagnostica ni indica tratamient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s la fibra dietétic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nutriente que el cuerpo digiere y absorbe por completo.]]></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arte de los alimentos vegetales que el cuerpo no digiere del todo y llega al colon.]]></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sustancia que sólo se encuentra en productos en polv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tipo de grasa que acelera el tránsito intestin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aumenta mucho la fibra en pocos días y tiene gases. ¿Cuál es la lectura más razonabl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una alergia y debe eliminar toda la fibr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una respuesta esperable al cambio brusco; conviene bajar el ritmo y beber más agu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fibra no sirve para nad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be tomar un laxante para compens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oda la fibra se fermenta igual en el colo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fibra sólo está en alimentos de origen vegeta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alimento con su aporte principal de fib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ven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alvado de trig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rijo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opal]]></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ibra insoluble que aporta volumen]]></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oluble e insoluble, además de proteí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ibra con agua y textur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ibra soluble que forma ge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ibra ___ forma geles y fermenta con facilidad; la ___ aporta volumen y acelera el tránsito. Al aumentar fibra conviene beber más ___.]]></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limento según el tipo de fibra que predomin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olubl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solubl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ven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rijol]]></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nzan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alvado de trig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áscara de per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pi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cambio de fibra se hace de forma imprudente.]]></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jo una comida habitual para empezar.]]></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mo una leguminosa y bebo más agua.]]></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fibra es buena, subo de un día a otro toda la que me falta.]]></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o los gases y cuánto duran.]]></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el dolor persiste, pido valor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9-r01-oa0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9-r01-oa0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9-r01-oa0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9-r01-oa0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9-r01-oa05-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9-r01-oa0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9-r01-oa0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9-r01-oa05-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distinguir los tipos de fibra y aumentar la cantidad sin malestar.]]></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el flujo de cinco pasos y la matriz de soluble e insoluble antes de repetir la activida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qué alimentos vegetales comiste ayer y cuánta agua bebiste. Después anota una sola fuente de fibra que puedas sumar esta semana y cómo sabrás si la toleras.]]></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fib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8]]></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bra solu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 gel y ferm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bra insolu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orta volumen y trán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crobi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cterias que fermentan fi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reñimiento persist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valúa co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mento grad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uente nueva por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fibr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9-r01-oa05-fibra-y-salud-digestiva"/>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umar fibr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fibra soluble e insolubl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umar fibr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soluble forma gel, fermenta y puede moderar la absorción; la insoluble aporta volumen y acelera el tránsito. Casi todos los alimentos vegetales combinan amb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umar fibr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en el colon con la fibr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umar fibr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bacterias fermentan parte de la fibra soluble y producen ácidos grasos de cadena corta. Es un proceso sólido; lo que no está resuelto es cuánto explica cada cambio de salu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umar fibr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aumenta la fibra sin gas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umar fibr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fuente nueva por semana, cocción adecuada, masticación lenta y más agua. Los gases iniciales suelen disminuir con la adapta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umar fibr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fibra cura el estreñimient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umar fibr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uede ayudar, pero no es una cura ni funciona igual en todos. Si el estreñimiento es persistente, duele o se acompaña de sangre o pérdida de peso, se consul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umar fibr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sobre de fibra equivale a un aliment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umar fibr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Aporta fibra aislada, sin la matriz del alimento ni la variedad de compuestos. La base sigue siendo la comida vegeta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bra no es un polvo ni una promesa: es la parte de los alimentos vegetales que llega al colon y alimenta a las bacterias. Soluble e insoluble cumplen funciones distintas y casi siempre viajan juntas. Súmala despacio, con agua, con cocción y masticación, y registra cómo la toleras. Si el malestar es transitorio, ajusta; si hay dolor, sangre, fiebre o un cambio que no se explica, consulta. El plato y el agua siguen siendo la base; el sobre no los reemplaz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FIBRA · MedlinePlus en español, Fibra en la dieta (NIH) · https://medlineplus.gov/spanish/dietaryfiber.html · consulta: 2026-10-25 · alcance: Divulgación de los NIH; alcance internacional. Define la fibra dietética y su relación con la digestión y el estreñimiento. No es una norma mexican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n 2026) · https://www.who.int/es/news-room/fact-sheets/detail/healthy-diet · consulta: 2026-10-25 · alcance: Alcance internacional. Recomendaciones generales sobre frutas, verduras, legumbres y cereales integrales como base de una alimentación saludable. No es una norma mexican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5-fibra-y-salud-digestiva"/>
              </a:rPr>
              <a:t><![CDATA[Fibra y salud digestiva: qué cambia en el plato y en el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y SINASAM · https://www.gob.mx/salud/sinsamac/documentos/guias-alimentarias-saludables-y-sostenibles-para-la-poblacion-mexicana-2025 · consulta: 2026-10-25 · alcance: Alcance federal en México. Documento oficial de orientación alimentaria; promueve patrones más saludables y sostenibles con alimentos locales. No fija porciones individuales.]]></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2026-10-26T05:40:35Z</dcterms:created>
  <dcterms:modified xsi:type="dcterms:W3CDTF">2026-10-26T05:40:35Z</dcterms:modified>
  <dc:title>Fibra y salud digestiva: qué cambia en el plato y en el cuerpo</dc:title>
  <dc:description>Presentación editable del OA «Fibra y salud digestiva: qué cambia en el plato y en el cuerpo». Enlace: https://saludyestetica.lumbre.lat/object/sye-c19-r01-oa05-fibra-y-salud-digestiva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