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sas: tipos, fuentes y funciones que sí importa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grasa no es un aditivo: es un nutrien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turadas, insaturadas y trans: una clasificación con consecuencia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turadas, insaturadas y trans: una clasificación con consecuencia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turadas, insaturadas y trans: una clasificación con consecuencia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mega-3 y omega-6: esenciales, no milagroso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una gras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función al reemplazo, sin contar gramos ni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mexicanas que caben en la seman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sin grasa» no es sinónimo de mejo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amilias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aparecen y qué conviene mirar antes de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etiquetado sin alarmism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legir, di para qué la necesitas: cocinar a fuego alto, aliñar en frío, untar o dar sabor. La misma grasa no sirve igual par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el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ocinar y acompañar, prioriza aceites vegetales, aguacate, cacahuate y semillas. Reserva mantequilla, crema y queso para cuando aporten sabor o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uele el aceite y mira si humea antes de tiempo. Un aceite rancio o recalentado muchas veces sabe mal y no mejora ningún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el ingr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parcialmente hidrogenado» y compara la lista con el frente del envase. Un «sin grasa» con más azúcar no es un avance autom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iensa en el reem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ñades aguacate, aceite o cacahuate, quita otra grasa de la misma comida. Sustituir cambia el plato; sumar sólo lo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grasa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cambiaste y cómo te sentó durante una semana. Si aparecen molestias persistentes, lleva el registro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yogur «sin grasa» y el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38 años, desayuna yogur «sin grasa» con cereal y una fruta. Cree que así cuida su alimentación, pero a media mañana tiene hambre y compra gal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yogur «sin grasa» y el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eer el envase, el yogur tiene azúcares añadidos y el cereal tiene aceite parcialmente hidrogenado. El aguacate que había quitado por «graso» aportaba grasa insaturada y saciedad. El problema no era la grasa: era el conjunto y el reem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yogur «sin grasa» y el aguac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cambia a yogur natural, agrega aguacate o cacahuate y elige un cereal sin aceite parcialmente hidrogenado. No mide nada: compara etiquetas y observa su hambre. Si la molestia persist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grasas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cocinar 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ormar membranas celulares y ayudar a absorber vitaminas liposolu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grasas forman parte de las membranas y permiten absorber las vitaminas A, D, E y K. El transporte de oxígeno depende del hierro en la hemoglobina, y la fibra viene de alimentos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 grasa es una fuente de energía y ayuda al cuerpo a absorber vitaminas» (F-MEDLINEPLUS-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haber cambiado grasa por azúcar o almidón; hay que mirar ingredientes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grasa suele implicar compensar sabor y textura con azúcar, almidón o sal. La comparación útil es entre opciones completas, no entre un adjetivo y u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sa aporta saciedad y sabor; el frente del envase no informa por sí solo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videncia sostiene que sustituir saturadas por insaturadas mejora el perfil de lípidos, no que haya que eliminarlas. La frecuencia y la cantidad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s grasas saturadas deben limitarse y las trans industriales evitarse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MS pide evitar las grasas trans industriales, producidas al endurecer aceites vegetales. No es lo mismo que la grasa saturada de un q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s grasas trans industriales deben evitarse»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acate →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equilla → 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arina con aceite parcialmente hidrogenado → Trans indust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rdina → Omega-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orienta la elección; no convierte un alimento en prohibido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enciales · absorberse ·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mega-3 y omega-6 son esenciales; las vitaminas liposolubles requieren grasa para absorberse; quitar grasa no mejora un producto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ones de la grasa y absorción de vitaminas (F-MEDLINEPLUS-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ceite de oliva →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guacate →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cahuate →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so → 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ntequilla → 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alleta con aceite parcialmente hidrogenado → Trans indust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uentes insaturadas son líquidas o blandas; las saturadas suelen ser sólidas; las trans vienen de aceites hidrogenados (F-OMS-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ijo el producto «sin grasa» porque siempre es más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grasa» no equivale a mejor: el producto puede compensar con azúcar, almidón o sodio. La decisión necesita ingredientes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sa cumple funciones y su ausencia no mejora el producto por sí sola (F-MEDLINEPLUS-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4-grasas-tipos-y-fun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alacena y elige dos productos con grasa. Escribe qué tipo predomina, si el frente promete algo y qué dice la lista de ingredientes. Después anota una sustitución concreta que harías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gras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orma membranas, permite absorber las vitaminas A, D, E y K, aporta energía y saciedad, y participa en hormonas y señales del tejido adip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saturada e insat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aturada suele ser sólida a temperatura ambiente (mantequilla, queso, coco); la insaturada es líquida (aceites, aguacate, cacahuate, pescado). Sustituir saturada por insaturada mejora el perfil de líp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grasas trans industr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que se producen al endurecer aceites vegetales. La OMS recomienda eliminarlas de la cadena alimentaria; en la etiqueta aparecen como aceite parcialmente hidroge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os suplementos de omega-3 son un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s ensayos amplios no han confirmado el beneficio que promete la publicidad. La base es pescado, semillas y una alimentación variada; la indicación individual es d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in grasa» no es mejor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roducto puede compensar con azúcar, almidón o sodio, y perder saciedad y sabor. Hay que comparar ingredientes, sellos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4-grasas-tipos-y-fun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355" r:id="rId1"/>
    <p:sldLayoutId id="2482005356" r:id="rId2"/>
    <p:sldLayoutId id="2482005357" r:id="rId3"/>
    <p:sldLayoutId id="24820053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4835e456cfdd84e73a83a91402da5f4ca6401008ffdcf251.jpg"/>
  <Relationship Id="rId3" Type="http://schemas.openxmlformats.org/officeDocument/2006/relationships/hyperlink" Target="https://saludyestetica.lumbre.lat/object/sye-c19-r01-oa04-grasas-tipos-y-fun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4-grasas-tipos-y-funciones" TargetMode="External"/>
  <Relationship Id="rId4" Type="http://schemas.openxmlformats.org/officeDocument/2006/relationships/hyperlink" Target="https://saludyestetica.lumbre.lat/object/sye-c19-r01-oa04-grasas-tipos-y-fun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4-grasas-tipos-y-funciones" TargetMode="External"/>
  <Relationship Id="rId4" Type="http://schemas.openxmlformats.org/officeDocument/2006/relationships/hyperlink" Target="https://saludyestetica.lumbre.lat/object/sye-c19-r01-oa04-grasas-tipos-y-funcion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4-grasas-tipos-y-funciones" TargetMode="External"/>
  <Relationship Id="rId4" Type="http://schemas.openxmlformats.org/officeDocument/2006/relationships/hyperlink" Target="https://saludyestetica.lumbre.lat/object/sye-c19-r01-oa04-grasas-tipos-y-funcione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hyperlink" Target="https://saludyestetica.lumbre.lat/object/sye-c19-r01-oa04-grasas-tipos-y-funcion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4-grasas-tipos-y-funciones"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ra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ort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4-grasas-tipos-y-funcio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tipos de grasa, reconocer sus funciones y fuentes cotidianas en México, y decidir con criterio cuándo una grasa aporta al plato y cuándo conviene reemplazarla, sin contar gramos ni convertir la etiqueta en una alarm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s grasas: para qué sirven, cómo se clasifican, dónde están en la comida mexicana, qué significa «sin grasa» y cómo leer el etiquetado sin miedo ni promes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rasas · alimentación · etiquetado · omega-3 · coc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sas: tipos, fuentes y funciones que sí impor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quieren entender qué aportan las grasas y cómo elegirlas en la vida diaria. No requiere conocimientos previos. Es formación general: no prescribe cantidades, no sustituye una consult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sas: tipos, fuentes y funciones que sí impor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de una casa mexicana, alguien aparta el aguacate del plato porque «tiene grasa» y, al mismo tiempo, sirve un yogur «sin grasa» endulzado con miel. En otra mesa, una persona fríe con el mismo aceite por tercera vez y cree que eso no cuenta. Y en la tienda, un envase con la palabra «light» parece una garantía. Las tres decisiones nacen de la misma confusión: tratar la grasa como un ingrediente que hay que esquivar, sin distinguir de qué tipo es, para qué sirve y qué está reemplazando. Esta lección ordena esa conversación con lo que la evidencia sostiene y con lo que todavía no se sa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rasa no es un aditivo: es un nutr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usa la grasa para tres cosas que no puede delegar a otro nutriente. Primero, forma parte de las membranas de todas las células: sin lípidos no hay envoltura celular ni señales que viajen bien. Segundo, permite absorber y transportar las vitaminas A, D, E y K, que son liposolubles; una comida con muy poca grasa puede volver más difícil esa absorción. Tercero, es una reserva de energía concentrada y participa en la producción de hormonas y en la sensación de saciedad. La grasa también hace que la comida sepa a algo: no es un adorno, es parte del pla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rasa no es un aditivo: es un nutr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 se suma el papel del tejido adiposo como órgano activo: no es sólo almacén, también secreta señales que participan en el apetito, la inflamación y el metabolismo. Por eso las dietas que eliminan la grasa casi por completo suelen ser difíciles de sostener y pueden dejar el plato sin vitaminas liposolubles ni sabor. La pregunta útil no es «¿tiene grasa?», sino «¿qué tipo de grasa trae, en qué cantidad y qué estoy dejando de comer si la quito?». Esa pregunta se responde mirando el conjunto de la semana, no un solo env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uradas, insaturadas y trans: una clasificación con consecu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ímica clasifica los ácidos grasos por sus enlaces. Las grasas saturadas suelen ser sólidas a temperatura ambiente y abundan en mantequilla, queso, crema, carnes grasas y aceite de coco. Las insaturadas son líquidas y están en aceites vegetales, aguacate, cacahuate, semillas y pescado; se dividen en monoinsaturadas y poliinsaturadas. Las trans industriales se formaron al endurecer aceites vegetales y son las que la OMS recomienda eliminar de la cadena alimentaria (F-OMS-DIETA). La diferencia no es un capricho de laboratorio: cambia cómo se comporta la grasa en el cuerpo y en la coc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uradas, insaturadas y trans: una clasificación con consecu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es sólida en una dirección: cuando se sustituye grasa saturada por insaturada, el perfil de lípidos en sangre mejora. Lo que no es sólido es convertir esa frase en una regla de «nunca» o «siempre». El queso y la mantequilla no son veneno, y el aceite de oliva tampoco es un medicamento. La diferencia práctica está en la frecuencia, en la cantidad y, sobre todo, en lo que reemplaza: cambiar mantequilla por aceite en el pan es distinto de añadir aceite a una comida que ya tenía grasa. Esa distinción es la que más cambia el pla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uradas, insaturadas y trans: una clasificación con consecu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xplica tipos de grasa, funciones y fuentes; no prescribe cantidades, no sustituye una consulta con un profesional sanitario y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light» ni «sin grasa» son certificados]]></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descremado puede traer más azúcar, almidón o sodio para compensar. La palabra del frente no sustituye la lista de ingredientes ni la comparación entre dos opciones comple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uradas, insaturadas y trans: una clasificación con consecu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no sum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vas a añadir aguacate, aceite o cacahuate a una comida, quita otra grasa de esa misma comida. Reemplazar cambia el plato; sumar sólo lo lle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ega-3 y omega-6: esenciales, no milagros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ácidos grasos omega-3 y omega-6 son esenciales: el cuerpo no puede fabricarlos y necesita obtenerlos de los alimentos. El omega-6 abunda en aceites de maíz, girasol y soya, y en semillas; el omega-3 aparece en pescados como sardina, atún y macarela, y en semillas de chía y linaza. Los dos cumplen funciones en las membranas y en la comunicación entre células. La evidencia de que son necesarios es sólida; la de que un producto concentrado corrija algo por sí solo es mucho más frágil. Eso no impide que sean necesarios: impide convertir una cápsula en una solución univers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ega-3 y omega-6: esenciales, no milagros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ión de omega-3 vegetal a las formas que usa el cerebro y el corazón es limitada, y por eso el pescado tiene un lugar difícil de sustituir con aceite de linaza. Ahora bien, los suplementos de omega-3 no han demostrado en ensayos amplios el beneficio que la publicidad les atribuye, y la evidencia sigue siendo mixta para varios desenlaces. La conclusión honesta es la de siempre: pescado y semillas dentro de una alimentación variada, no una cápsula como seguro. Si hay una enfermedad diagnosticada, la indicación la decide un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ega-3 y omega-6: esenciales, no milagrosos]]></a:t>
            </a:r>
          </a:p>
        </p:txBody>
      </p:sp>
      <p:pic>
        <p:nvPicPr>
          <p:cNvPr id="3" name="" descr="Elegir una grasa en cuatro pasos">
            <a:hlinkClick r:id="rId3" tooltip="Elegir una gras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función al reemplazo, sin contar gramos ni calorí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4-grasas-tipos-y-fun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mexicanas que caben en la sem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pensa mexicana ofrece grasas insaturadas sin exotismo: aguacate, aceite de canola o de oliva, cacahuate, semillas de calabaza, ajonjolí y chía. También ofrece pescado, sobre todo sardina y atún, y quesos y crema que aportan grasa saturada junto con proteína y calcio. Ninguno es obligatorio ni prohibido. La pregunta práctica es cómo repartirlos: aceite para cocinar, aguacate o cacahuate para acompañar, pescado cuando el presupuesto y el gusto lo permiten, y queso como ingrediente, no como base de todas las comid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mexicanas que caben en la sem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millas y los aceites se conservan mejor en frascos cerrados, lejos del calor y de la luz, porque se enrancian. Ese detalle importa más de lo que parece: un aceite rancio sabe mal y pierde calidad, y muchas personas concluyen que «el aceite les cae mal» cuando el problema era la conservación. Comprar envases que se terminan, no reutilizar el aceite de freír muchas veces y no calentar hasta que humee son prácticas sencillas que mejoran el resultado sin convertir la cocina en un laboratorio. El olor rancio es la señal más si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mexicanas que caben en l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cina y compra, con una decisión posible. No es una prescripción individual ni un diagnós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886075"/>
                <a:gridCol w="257175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eite empieza a hum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tá degradando y puede ama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fuego y usar aceite que no hume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ice «sin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raer más azúcar, almidón o so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ingredientes y sellos antes de el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antequilla y aceite e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n grasas distintas para uso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a; no sumar las dos por iner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886075"/>
                <a:gridCol w="257175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menciona aceite parcialmente hidrog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vía industrial de las grasas tran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o para ocasiones raras o descar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cado no gusta o es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ente de omega-3 no es una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sardina, atún o semillas; no for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sancio después de comidas gra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saciedad o un síntoma que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y consultar si persiste o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in grasa» no es sinónimo de mej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quita la grasa de un producto, algo tiene que ocupar su lugar. Con frecuencia ese algo es azúcar, almidón, sal o aire; el resultado puede tener menos grasa y más sellos de azúcares o sodio. Además, la grasa aporta saciedad y sabor, así que un producto descremado puede dejar a la persona con hambre media hora después. Eso no vuelve malo al producto: vuelve falso el atajo mental de que «sin grasa» equivale a «mejor». La comparación útil es entre dos opciones completas, no entre un adjetivo y un silen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in grasa» no es sinónimo de mej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tiquetado frontal ayuda a ver lo que el frente esconde: los sellos advierten sobre grasas saturadas y grasas trans, y también sobre azúcares y sodio. Pero ningún sello dice «esta es la mejor opción para ti». La lista de ingredientes sigue siendo necesaria: ahí se ve si aparece aceite parcialmente hidrogenado, si el producto es más azúcar que otra cosa o si la grasa viene de una fuente que te interesa. Leer no es desconfiar de todo; es decidir con datos en lugar de con el adjetivo más grande del env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in grasa» no es sinónimo de mejor]]></a:t>
            </a:r>
          </a:p>
        </p:txBody>
      </p:sp>
      <p:pic>
        <p:nvPicPr>
          <p:cNvPr id="3" name="" descr="Tres familias de grasas">
            <a:hlinkClick r:id="rId3" tooltip="Tres familias de gras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ónde aparecen y qué conviene mirar antes de eleg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4-grasas-tipos-y-funcion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etiquetado sin alar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grasas no requiere calculadora. Primero se mira el tipo: si el producto declara aceite parcialmente hidrogenado, se evita o se deja para ocasiones muy raras. Después se mira el conjunto: un queso con grasa saturada puede ser parte de una comida equilibrada; una galleta «sin grasa» puede ser sólo azúcar y harina. Al final se mira la frecuencia: lo que se come todos los días pesa más que lo que se come una vez al mes. Esa jerarquía evita tanto el miedo como la indiferencia. La etiqueta se lee en orden, no en pánic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etiquetado sin alar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armismo tiene un costo concreto: lleva a eliminar alimentos nutritivos y a comprar sustitutos más caros que no son mejores. La grasa no se «quema» con un alimento ni se «bloquea» con otro; el cuerpo la usa y la almacena según el conjunto de la alimentación y la actividad. Si hay un diagnóstico de colesterol alto, pancreatitis o un problema de absorción, la conversación cambia y necesita un profesional. Para la mayoría, la meta razonable es elegir mejor la fuente y disfrutar la comida sin cul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 fu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legir, di para qué la necesitas: cocinar a fuego alto, aliñar en frío, untar o dar sabor. La misma grasa no sirve igual para to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ti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cinar y acompañar, prioriza aceites vegetales, aguacate, cacahuate y semillas. Reserva mantequilla, crema y queso para cuando aporten sabor o text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s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le el aceite y mira si humea antes de tiempo. Un aceite rancio o recalentado muchas veces sabe mal y no mejora ningún pla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ingred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parcialmente hidrogenado» y compara la lista con el frente del envase. Un «sin grasa» con más azúcar no es un avance automáti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nsa en el reemplaz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ñades aguacate, aceite o cacahuate, quita otra grasa de la misma comida. Sustituir cambia el plato; sumar sólo lo lle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Procedimiento: elegir grasa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aju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cambiaste y cómo te sentó durante una semana. Si aparecen molestias persistentes, lleva el registro a consul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Caso trabajado: el yogur «sin grasa» y el aguacate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38 años, desayuna yogur «sin grasa» con cereal y una fruta. Cree que así cuida su alimentación, pero a media mañana tiene hambre y compra galle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Caso trabajado: el yogur «sin grasa» y el aguacate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 el envase, el yogur tiene azúcares añadidos y el cereal tiene aceite parcialmente hidrogenado. El aguacate que había quitado por «graso» aportaba grasa insaturada y saciedad. El problema no era la grasa: era el conjunto y el reemplaz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r el etiquetado sin alarmismo · Caso trabajado: el yogur «sin grasa» y el aguacate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cambia a yogur natural, agrega aguacate o cacahuate y elige un cereal sin aceite parcialmente hidrogenado. No mide nada: compara etiquetas y observa su hambre. Si la molestia persiste, consu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etiquetado sin alarmismo]]></a:t>
            </a:r>
          </a:p>
        </p:txBody>
      </p:sp>
      <p:pic>
        <p:nvPicPr>
          <p:cNvPr id="3" name="" descr="Checklist de grasas en la cocina">
            <a:hlinkClick r:id="rId3" tooltip="Checklist de grasas en la coci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cocinar o comp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4-grasas-tipos-y-funcione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toda la grasa de la comida. Sin grasa no se absorben bien las vitaminas A, D, E y K, y el plato pierde sabor y saciedad. La meta no es cero: es elegir la fuente y la frecue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a palabra «light» o «sin grasa». El producto puede compensar con azúcar, almidón o sodio. La palabra del frente no dice qué trae ni qué reemplaz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tilizar el aceite hasta que se oscurece. El aceite recalentado se degrada y sabe mal. No es un ahorro: es una forma de arruinar el sabor y perder cal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omega-3 en cápsula para compensar una dieta pobre. La cápsula no sustituye pescado, semillas ni una alimentación variada, y su beneficio no es el que promete la public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ocinar o acompañar, elige primero una grasa insaturada y reserva las saturadas para dar sab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dice «sin grasa», revisa la lista de ingredientes y los sellos antes de tratarlo como mej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menciona aceite parcialmente hidrogenado, déjalo para ocasiones raras o descárta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añadir una grasa, decide qué otra quitas en esa misma comi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diagnóstico de colesterol, pancreatitis o mala absorción, no ajustes nada por tu cuent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aparecen molestias que se repiten después de comer grasas, dolor intenso en la parte alta del abdomen, náuseas persistentes, heces claras o grasosas, o pérdida de peso sin explicación. También si ya tienes un diagnóstico de colesterol alto, pancreatitis, enfermedad del hígado o de la vesícula, o si tomas medicamentos y piensas usar suplementos de omega-3: las interacciones y la indicación las valora un profesional. Esta lección no interpreta síntomas ni indica tratamientos; enseña a elegir grasas y a leer un enva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s una función de las grasas en el cuerp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nsportar oxígeno en la sangr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rmar membranas celulares y ayudar a absorber vitaminas liposolubl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ortar fibra al colo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a las proteínas en la reparación muscul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dice «sin grasa» y endulza más que la versión normal. ¿Cuál es la lectur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automáticamente mejor porque no tiene gras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haber cambiado grasa por azúcar o almidón; hay que mirar ingredientes y frecuenc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zúcar no cuenta si el producto es descrem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viene comerlo todos los días para compens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s las grasas saturadas son dañinas y deben eliminarse por comple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grasas trans industriales son las que la OMS recomienda eliminar de la cadena aliment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el tipo de grasa que predo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uaca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tequil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garina con aceite parcialmente hidrogen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rdin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tura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ns industr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mega-3]]></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satur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erpo no puede fabricar los ácidos grasos ___, así que deben venir de la alimentación. Las vitaminas A, D, E y K necesitan grasa para ___. Un producto «sin grasa» no es automáticamente más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la grasa que predo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satura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tura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ns industri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eite de oliv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guaca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cahua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tequill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alleta con aceite parcialmente hidrogena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se apoya en un atajo fal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é función cumple la grasa en la comida que prepa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fiero aceite de oliva o de canola para el sarté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jo el producto «sin grasa» porque siempre es más saludable.]]></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la lista de ingredientes por grasas parcialmente hidrogenadas.]]></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mbio una grasa saturada por una insaturada en lugar de sumar las d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4-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s tipos de grasa y sabes qué reemplaza cada una en el pla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familias y vuelve a clasificar los alimentos de la actividad de orden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alacena y elige dos productos con grasa. Escribe qué tipo predomina, si el frente promete algo y qué dice la lista de ingredientes. Después anota una sustitución concreta que harías esta sema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gra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insatu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aguacate, cacahuate, se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satu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so, mantequilla, crema, c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trans indust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parcialmente hidrog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meg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cado, chía, lin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taminas liposolu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D, E y 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gras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4-grasas-tipos-y-funcion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grasa en el cuerp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rma membranas, permite absorber las vitaminas A, D, E y K, aporta energía y saciedad, y participa en hormonas y señales del tejido adipo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saturada e insatur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aturada suele ser sólida a temperatura ambiente (mantequilla, queso, coco); la insaturada es líquida (aceites, aguacate, cacahuate, pescado). Sustituir saturada por insaturada mejora el perfil de lípi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grasas trans industrial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que se producen al endurecer aceites vegetales. La OMS recomienda eliminarlas de la cadena alimentaria; en la etiqueta aparecen como aceite parcialmente hidrogen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os suplementos de omega-3 son un segu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s ensayos amplios no han confirmado el beneficio que promete la publicidad. La base es pescado, semillas y una alimentación variada; la indicación individual es del profesion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in grasa» no es mejor por sí so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gras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roducto puede compensar con azúcar, almidón o sodio, y perder saciedad y sabor. Hay que comparar ingredientes, sellos y frecu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sa no es un enemigo ni un milagro: es un nutriente con funciones concretas y fuentes muy distintas. Aprende a distinguir insaturadas, saturadas y trans; elige la fuente según para qué la necesitas; reemplaza en lugar de sumar; lee el ingrediente y no el adjetivo; y recuerda que «sin grasa» no es sinónimo de mejor. Si hay un diagnóstico o una molestia que se repite, la decisión sale de la cocina y entra en la consu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Recomendaciones generales sobre grasas saturadas y trans, frutas, verduras, legumbres y cereales integrales. No es una norma mexicana ni una prescripción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describe patrones más saludables y sostenibles. No fija porciones individuales ni sustituye una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4-grasas-tipos-y-funciones"/>
              </a:rPr>
              <a:t><![CDATA[Grasas: tipos, fuentes y funciones que sí impor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GRASA · MedlinePlus en español, Grasas en la dieta (NIH) · https://medlineplus.gov/spanish/dietaryfats.html · consulta: 2026-10-25 · alcance: Divulgación de los NIH; alcance internacional. Funciones de la grasa y absorción de vitaminas. No es una norma mexicana.]]></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2026-10-26T04:31:22Z</dcterms:created>
  <dcterms:modified xsi:type="dcterms:W3CDTF">2026-10-26T04:31:22Z</dcterms:modified>
  <dc:title>Grasas: tipos, fuentes y funciones que sí importan</dc:title>
  <dc:description>Presentación editable del OA «Grasas: tipos, fuentes y funciones que sí importan». Enlace: https://saludyestetica.lumbre.lat/object/sye-c19-r01-oa04-grasas-tipos-y-funciones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