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3-carbohidratos-calidad-del-aliment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3-carbohidratos-calidad-del-aliment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rbohidratos: no todos los alimentos que los traen son iguales»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un carbohidrato y para qué lo usa el cuerpo»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mples y complejos: una distinción útil pero corta»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mples y complejos: una distinción útil pero corta»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mples y complejos: una distinción útil pero corta»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midón, fibra y azúcares libres»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carbohidrato al plato: cuatr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alimento lo trae, qué lo acompaña y cómo se prepara antes de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3-carbohidratos-calidad-del-alimento]]></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la tortilla y el refresco no se leen igual»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3-carbohidratos-calidad-del-alimento]]></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3-carbohidratos-calidad-del-alimento]]></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índice glucémico: qué mide y qué no»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formas de carbohidrato en la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trae cada una y cómo se reconoce en un aliment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3-carbohidratos-calidad-del-aliment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egir con el plato, no con listas de prohibidos»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carbohidratos en una comida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Nombra el alimento, no el nutr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ugar de «carbohidratos», di qué hay: tortilla, arroz, avena, frijol, fruta, refresco, pan dulce. El nombre del alimento ya trae información que el nutriente esc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3-carbohidratos-calidad-del-alimento]]></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carbohidratos en una comida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regunta si es integral o refin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cereales, mira si conserva la fibra del grano entero. «Integral» en la etiqueta no siempre significa lo mismo; revisa la lista de ingredientes y la fibra declarada cuando esté dispon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3-carbohidratos-calidad-del-aliment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carbohidratos en una comida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Mira el equip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fruta trae agua y fibra; la leguminosa trae fibra y proteína; el refresco no trae nada que acompañe. Cuanto más solo llega el azúcar o el almidón, más rápido se consume y menos ll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3-carbohidratos-calidad-del-aliment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carbohidratos en una comida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Cuenta las bebidas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azúcares libres suelen entrar por bebidas: refrescos, jugos, aguas saborizadas, café endulzado. Separarlas ayuda a ver cuánto llega sin masticar y sin fi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3-carbohidratos-calidad-del-aliment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carbohidratos en una comida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Arma el plato con verdura y a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erdura en abundancia, un cereal, una leguminosa y agua simple. No se trata de quitar la tortilla, sino de que no sea lo único que hay en e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3-carbohidratos-calidad-del-aliment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carbohidratos en una comida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visa la semana, no el bo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postre no define la alimentación; una semana de refrescos sí dice algo. Anota lo que se repite y ajusta la frecuencia, no la c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3-carbohidratos-calidad-del-aliment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viernes de pan dul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Lucía, nombre inventado, tiene veintinueve años y los viernes desayuna pan dulce con café. Una publicación le dice que debe eliminar los carbohidratos para «desinflamarse», y ella piensa en dejar también la fruta y la tortilla. Quiere saber si el pan es 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3-carbohidratos-calidad-del-aliment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viernes de pan dul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El plato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revisar el día, Lucía descubre que el pan dulce no es lo único: también hay un jugo envasado a media mañana y poca verdura en la comida. El pan aporta harina refinada y azúcares libres, pero el jugo aporta azúcares sin fibra y sin masticación. El problema no es un alimento aislado, sino la suma de form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3-carbohidratos-calidad-del-aliment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viernes de pan dul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ucía conserva la fruta y la tortilla, cambia el jugo por agua simple y deja el pan dulce como algo de un día, no de todos. No elimina un grupo ni compra un producto. Si tuviera diabetes diagnosticada, esa decisión sería de su equipo de salud. La lección no le prohíbe el pan: le muestra qué viajaba con é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3-carbohidratos-calidad-del-aliment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para elegir carbohidratos sin proh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que se hacen en la tienda y en la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3-carbohidratos-calidad-del-aliment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azúcar añadido a un yogur y el de un jugo de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azúcares libres son los añadidos y también los que están de forma natural en miel, siropes, jugos y concentrados. El azúcar de la fruta entera no entra en esa categoría; el del jugo, 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Alimentación sana: definición de azúcares libres y recomendación de limitar los ju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3-carbohidratos-calidad-del-alimento]]></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rapidez con la que un alimento eleva la glucosa en la sang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ide rapidez, no cantidad ni calidad total. Cambia con la cocción, la madurez, la porción y lo que se come junto, y se usa sobre todo como apoyo educa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el índice glucémico compara la rapidez con la que un alimento eleva la glucosa frente a la glucosa p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3-carbohidratos-calidad-del-alimento]]></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mplejo describe la estructura del carbohidrato, no el grado de refinamiento del alimento. El pan blanco tiene almidón complejo y muy poca fibra; la avena integral tiene almidón y más fi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los alimentos procesados suelen tener un índice glucémico más alto que los ente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3-carbohidratos-calidad-del-aliment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índice no mide cantidad. La porción y el resto de la comida siguen importando, y un alimento de índice bajo puede aportar mucha energía o desplazar a otros gru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el tamaño de la porción importa incluso con alimentos de índice glucémico 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3-carbohidratos-calidad-del-aliment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lmidón → Reserva de energía de la pla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bra → No se digiere y alimenta la microbi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zúcares libres → Añadidos o de miel, siropes y ju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Índice glucémico → Rapidez con que sube la gluc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ruta entera → Azúcar con agua y fi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concepto describe una cosa distinta; confundirlos lleva a prohibir alimentos en lugar de elegir form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3-carbohidratos-calidad-del-aliment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lmidón · fi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lmidón y fibra son carbohidratos con comportamientos distintos: uno se digiere y aporta glucosa; la otra pasa y cumple funciones en el intest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los carbohidratos deben provenir de cereales integrales, verduras, frutas y leguminosas, fuentes de fi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3-carbohidratos-calidad-del-aliment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fresco de cola → Azúcares lib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Jugo envasado → Azúcares lib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Miel → Azúcares lib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Nopal cocido → Alimento con fi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Salvado de trigo → Alimento con fi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apa cocida → Almid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Tortilla de maíz → Almid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Arroz blanco → Almid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misma familia de nutrientes se comporta distinto según el alimento y su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3-carbohidratos-calidad-del-alimento]]></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plátano tiene azúcar, lo cambio por un refresco sin azúcar para no consumir carbohidr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ambiar una fruta entera por un refresco, aunque sea sin azúcar, empeora el equipaje: se pierde fibra, agua y masticación y se gana un producto. La fruta no era 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OMS recomienda limitar los azúcares libres y basar la alimentación en alimentos mínimamente proces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3-carbohidratos-calidad-del-alimento]]></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3-carbohidratos-calidad-del-alimento]]></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las bebidas que tomaste ayer y marca cuáles traían azúcares libres. Después escribe qué fruta comiste entera y qué fibra acompañó tu comida. No cambies nada todavía: sólo compara las dos li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3-carbohidratos-calidad-del-alimento]]></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leer carbohidr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3-carbohidratos-calidad-del-aliment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leer carbohidr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3-carbohidratos-calidad-del-aliment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almidón, fibra y azúcares lib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almidón se digiere y aporta glucosa; la fibra no se digiere y ayuda al intestino; los azúcares libres son los añadidos y los de miel, siropes y jugos. Los tres son carbohidratos y se comportan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3-carbohidratos-calidad-del-aliment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jugo no es lo mismo que la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 fruta se mastica y trae fibra y agua; el jugo se bebe, la fibra se queda atrás y la OMS cuenta sus azúcares como libres, aunque no se le añada azú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3-carbohidratos-calidad-del-alimento]]></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mide el índice glucémico y qué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ide la rapidez con la que un alimento eleva la glucosa frente a la glucosa pura. No mide la cantidad, no mide la calidad total y cambia con la cocción, la madurez, la porción y lo que se come ju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3-carbohidratos-calidad-del-alimento]]></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elige un carbohidrato sin prohib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irando el alimento, su fibra, sus azúcares libres y lo que lo acompaña. Verdura, cereal, leguminosa y agua en el plato; frecuencia en la semana, no culpa en el bo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3-carbohidratos-calidad-del-alimento]]></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sa con la tort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 un cereal de maíz con algo de fibra y forma parte de la comida. El problema no es la tortilla sola, sino una comida que sólo tiene tortilla y refres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3-carbohidratos-calidad-del-alimento]]></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0828" r:id="rId1"/>
    <p:sldLayoutId id="2482010829" r:id="rId2"/>
    <p:sldLayoutId id="2482010830" r:id="rId3"/>
    <p:sldLayoutId id="248201083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685c72d0ad21849e36df45bad730c0ebd871dfc450553811.jpg"/>
  <Relationship Id="rId3" Type="http://schemas.openxmlformats.org/officeDocument/2006/relationships/hyperlink" Target="https://saludyestetica.lumbre.lat/object/sye-c19-r01-oa03-carbohidratos-calidad-del-aliment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9-r01-oa03-carbohidratos-calidad-del-alimento" TargetMode="External"/>
  <Relationship Id="rId4" Type="http://schemas.openxmlformats.org/officeDocument/2006/relationships/hyperlink" Target="https://saludyestetica.lumbre.lat/object/sye-c19-r01-oa03-carbohidratos-calidad-del-alimento"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19-r01-oa03-carbohidratos-calidad-del-alimento" TargetMode="External"/>
  <Relationship Id="rId4" Type="http://schemas.openxmlformats.org/officeDocument/2006/relationships/hyperlink" Target="https://saludyestetica.lumbre.lat/object/sye-c19-r01-oa03-carbohidratos-calidad-del-alimento"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19-r01-oa03-carbohidratos-calidad-del-alimento" TargetMode="External"/>
  <Relationship Id="rId4" Type="http://schemas.openxmlformats.org/officeDocument/2006/relationships/hyperlink" Target="https://saludyestetica.lumbre.lat/object/sye-c19-r01-oa03-carbohidratos-calidad-del-alimento"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hyperlink" Target="https://saludyestetica.lumbre.lat/object/sye-c19-r01-oa03-carbohidratos-calidad-del-alimento"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3-carbohidratos-calidad-del-alimento" TargetMode="External"/>
  <Relationship Id="rId3"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rbohidra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od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liment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r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o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gual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9-r01-oa03-carbohidratos-calidad-del-aliment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azúcares libres, almidón y fibra, explicar qué mide el índice glucémico y sus límites, y elegir carbohidratos con el plato —tortilla, avena, fruta, frijol— sin listas de prohibidos.]]></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sobre carbohidratos: simples y complejos, almidón, fibra y azúcares añadidos; por qué un refresco y una tortilla no se leen igual; qué mide el índice glucémico y cómo elegir con el plato.]]></a:t>
            </a:r>
          </a:p>
        </p:txBody>
      </p:sp>
      <p:sp>
        <p:nvSpPr>
          <p:cNvPr id="11"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1]]></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arbohidratos · fibra · azúcares · índice glucémico · aliment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rbohidratos: no todos los alimentos que los traen son igual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y jóvenes desde 16 años que quieren entender los carbohidratos sin prohibirlos ni contar gramos. No requiere conocimientos previos. Es formación educativa: no prescribe dietas ni sustituye la valoración de un profesional sanitario.]]></a:t>
            </a:r>
          </a:p>
        </p:txBody>
      </p:sp>
      <p:sp>
        <p:nvSpPr>
          <p:cNvPr id="11" name=""/>
          <p:cNvSpPr txBox="1"/>
          <p:nvPr/>
        </p:nvSpPr>
        <p:spPr>
          <a:xfrm>
            <a:off x="514350" y="29527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viernes hay pan dulce en la oficina. Una compañera dice que ella no come carbohidratos y se sirve sólo pollo; otra toma un jugo verde «para no comer pesado» y luego se queda con hambre a media tarde. Alguien más lee en el envase de una bebida «sin azúcar añadida» y la toma como si fuera agu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rbohidratos: no todos los alimentos que los traen son igual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mesa de la casa, la tortilla carga con la fama de ser la culpable del peso, aunque nadie mire el refresco que la acompaña. Todos están hablando de lo mismo —carbohidratos— y ninguno está mirando el alimento completo. Esta lección separa tres cosas que se confunden todo el tiempo: el azúcar que llega sola, el almidón que llega con fibra y la fibra que no se digiere.]]></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as tres piezas, la pregunta deja de ser «¿los carbohidratos engordan?» y se vuelve útil: «¿qué alimento los trae y qué viene con ello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un carbohidrato y para qué lo usa el cuerp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arbohidratos son compuestos que las plantas fabrican a partir de la luz del sol y que llegan a la mesa en tres formas: azúcares, almidones y fibra. Al comerlos, el cuerpo los descompone en glucosa, el combustible que usan las células, y la OMS los describe como la principal fuente de energía del organismo. Esa frase no dice que sean obligatorios ni que sean malos: dice que, en la mayoría de las dietas, son el combustible más disponible. Un cuerpo puede obtener energía de otros nutrientes, pero la vía de los carbohidratos es la más direc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un carbohidrato y para qué lo usa el cuerp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lucosa que no se usa de inmediato se guarda en el hígado y en el músculo como una reserva pequeña y de corto plazo; el resto se transforma y se almacena. Por eso la discusión sobre carbohidratos no se resuelve con «son buenos» o «son malos»: se resuelve mirando cuánto llega, con qué velocidad, con qué fibra y en qué comida. Un plato de frijol y una bebida azucarada activan la misma vía, pero no llegan igual al cuerpo ni dejan la misma sensación. La reserva se llena y se vacía varias veces al día; no es un depósito que se acumule para siemp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mples y complejos: una distinción útil pero cort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lasificación clásica divide los carbohidratos en simples y complejos. Simples son los azúcares de sabor dulce: la glucosa, la fructosa y la sacarosa del azúcar de mesa, la fruta y la leche. Complejos son el almidón de los cereales, la papa y la tortilla, y la fibra de verduras, frutas y leguminosas. La distinción describe la estructura química y sirve para entender, pero se queda corta cuando se usa como juicio: hay alimentos simples que son muy recomendables y complejos que aportan poco. La palabra «simple» no dice nada sobre el sabor, el precio ni el efecto en el cuerp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mples y complejos: una distinción útil pero cort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naranja entera es simple por su azúcar y, al mismo tiempo, trae agua, fibra y vitamina C. Un pan blanco es complejo por su almidón y, al mismo tiempo, trae poca fibra y se digiere rápido. Por eso la pregunta «¿simple o complejo?» no basta. La pregunta que sí decide es qué alimento concreto tienes enfrente, qué más trae y qué tan rápido desaparece del plato. La textura y la cocción también cuentan: no se come igual un grano entero que una harina fina. La estructura química importa; el alimento completo decid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mples y complejos: una distinción útil pero cort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de carácter informativo sobre los carbohidratos y su calidad. No prescribe dietas, no fija cantidades y no sustituye la valoración de un profesional sanitario. No habilita para ejercer ninguna profesión de salud.]]></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índice glucémico no es una etiqueta moral]]></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de la rapidez con la que un alimento eleva la glucosa, no su calidad nutricional total. Cambia con la cocción, la madurez, la porción y lo que se come junto. Ningún alimento se vuelve «bueno» o «malo» por un númer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mples y complejos: una distinción útil pero cort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1]]></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del equipaje]]></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decidir, pregunta qué viaja con el carbohidrato: fibra, agua, grasa, proteína o nada. El azúcar que llega sola en una bebida no es el mismo que el que llega con la fruta ente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midón, fibra y azúcares lib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lmidón es la forma en que las plantas guardan energía, y llega en cereales, tubérculos y leguminosas. La fibra es la parte de la planta que el cuerpo no digiere: no aporta energía de forma directa, pero alimenta a la microbiota, ayuda al tránsito intestinal y aumenta la sensación de saciedad. Los azúcares libres son otra categoría. La OMS los define como los azúcares añadidos a alimentos y bebidas durante su producción, preparación o consumo, más los que están de forma natural en la miel, los siropes, los jugos de fruta y los concentrados de jug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midón, fibra y azúcares lib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definición tiene una consecuencia que sorprende: el azúcar de una naranja entera no es libre, pero el de un jugo de naranja sí lo es, aunque nadie le haya añadido azúcar. La OMS señala que la mayoría de los jugos, incluso los que no llevan azúcar añadida, contienen cantidades elevadas de azúcares libres y que su consumo debe limitarse. No es una condena al jugo: es una advertencia sobre la forma. La fruta entera se mastica y trae fibra; el jugo se bebe y la fibra se queda atrás. La lectura de etiquetas tiene su propia lección en este curso y ayuda a detectar los añadido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midón, fibra y azúcares libres]]></a:t>
            </a:r>
          </a:p>
        </p:txBody>
      </p:sp>
      <p:pic>
        <p:nvPicPr>
          <p:cNvPr id="3" name="" descr="Del carbohidrato al plato: cuatro preguntas">
            <a:hlinkClick r:id="rId3" tooltip="Del carbohidrato al plato: cuatro pregunta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alimento lo trae, qué lo acompaña y cómo se prepara antes de decidi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9-r01-oa03-carbohidratos-calidad-del-alimento"/>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la tortilla y el refresco no se leen igu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efresco y una tortilla pueden aportar carbohidratos, pero no son el mismo alimento. El refresco entrega azúcares libres en agua, sin fibra, sin masticación y con poca saciedad: se bebe rápido y no compite con la comida. La tortilla entrega almidón y algo de fibra, se mastica, se combina con frijol o verduras y forma parte de una comida. La diferencia no está en el nutriente que comparten, sino en todo lo que los acompaña y en la forma en que se consumen. Masticar y comer despacio también cambia la velocidad con la que el plato desapare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la tortilla y el refresco no se leen igu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l pan dulce pasa algo parecido: suma harina refinada, azúcares libres y grasa, y se come solo, entre comidas, casi sin sentir. La avena y el frijol, en cambio, traen fibra y se comen con otros alimentos. Ninguno de estos alimentos necesita desaparecer, pero no se pueden tratar como equivalentes. Cuando alguien dice «los carbohidratos me caen mal», casi siempre está describiendo una forma de consumo —bebidas, panes dulces, harinas refinadas— y no una familia de nutrientes. Un postre puede tener un lugar; lo que no tiene lugar es que ocupe el de la comid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la tortilla y el refresco no se leen igu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ases comunes sobre los carbohidratos y qué hacer con ellas. La tercera columna no prohíbe: ordena la decis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1]]></a:t>
            </a:r>
          </a:p>
        </p:txBody>
      </p:sp>
      <p:graphicFrame>
        <p:nvGraphicFramePr>
          <p:cNvPr id="7" name="" descr=""/>
          <p:cNvGraphicFramePr>
            <a:graphicFrameLocks noGrp="1"/>
          </p:cNvGraphicFramePr>
          <p:nvPr/>
        </p:nvGraphicFramePr>
        <p:xfrm>
          <a:off x="514350" y="1257300"/>
          <a:ext cx="8115300" cy="3048000"/>
        </p:xfrm>
        <a:graphic>
          <a:graphicData uri="http://schemas.openxmlformats.org/drawingml/2006/table">
            <a:tbl>
              <a:tblPr firstRow="1" bandRow="1"/>
              <a:tblGrid>
                <a:gridCol w="2552700"/>
                <a:gridCol w="2333625"/>
                <a:gridCol w="32289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asa en el ali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látano engorda por su azú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uta entera: azúcar con agua y fi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er la fruta entera; el jugo cambia la forma y la saci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an integral no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eal con más fibra, no libre de almid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rar la etiqueta y la porción, no sólo el c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refresco sin azúcar es como ag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ebida con edulcorantes y sin fi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ua simple como base; el envase no lo vuelve ali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1]]></a:t>
            </a:r>
          </a:p>
        </p:txBody>
      </p:sp>
      <p:graphicFrame>
        <p:nvGraphicFramePr>
          <p:cNvPr id="7" name="" descr=""/>
          <p:cNvGraphicFramePr>
            <a:graphicFrameLocks noGrp="1"/>
          </p:cNvGraphicFramePr>
          <p:nvPr/>
        </p:nvGraphicFramePr>
        <p:xfrm>
          <a:off x="514350" y="1257300"/>
          <a:ext cx="8115300" cy="2352675"/>
        </p:xfrm>
        <a:graphic>
          <a:graphicData uri="http://schemas.openxmlformats.org/drawingml/2006/table">
            <a:tbl>
              <a:tblPr firstRow="1" bandRow="1"/>
              <a:tblGrid>
                <a:gridCol w="2552700"/>
                <a:gridCol w="2333625"/>
                <a:gridCol w="32289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asa en el ali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tortilla es el enemi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eal de maíz con algo de fi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tenerla y mirar qué la acompaña en el pl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o arroz, ya tengo carbohidratos complej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eal refinado con poca fi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ternar con avena, frijol y verduras en l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índice glucémico: qué mide y qué 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índice glucémico es una medida de la rapidez con la que un alimento eleva la glucosa en la sangre, comparada con la glucosa pura. MedlinePlus lo explica así y aclara que sólo los alimentos que contienen carbohidratos tienen índice glucémico. Un valor alto indica una subida rápida; uno bajo, una subida lenta. La escala va de cero a cien y la glucosa pura ocupa el extremo más alto. Hasta ahí es una herramienta descriptiva, no un veredicto sobre la calidad del alimento, y no hace falta memorizar cifras para entender la ide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índice glucémico: qué mide y qué 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ismo texto enumera sus límites: el índice cambia con la madurez de la fruta, con la cocción, con el grado de procesamiento, con el tamaño de la porción y con lo que se come junto. La pasta al dente y la pasta muy cocida no se comportan igual; un alimento con fibra o grasa tiende a subir más despacio. Además, el índice se desarrolló y se usa sobre todo como apoyo en la educación sobre diabetes, no como una etiqueta moral para toda la población. Un alimento de índice alto puede ser nutritivo, y uno de índice bajo no es libre de comerse en cualquier cantid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índice glucémico: qué mide y qué no]]></a:t>
            </a:r>
          </a:p>
        </p:txBody>
      </p:sp>
      <p:pic>
        <p:nvPicPr>
          <p:cNvPr id="3" name="" descr="Tres formas de carbohidrato en la mesa">
            <a:hlinkClick r:id="rId3" tooltip="Tres formas de carbohidrato en la mesa"/>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trae cada una y cómo se reconoce en un alimento real.]]></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9-r01-oa03-carbohidratos-calidad-del-alimento"/>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egir con el plato, no con listas de prohibid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MS recomienda que los carbohidratos provengan principalmente de cereales integrales, verduras, frutas y leguminosas, y que se limiten los azúcares libres. Esa es una dirección de patrón, no una lista de prohibidos. En el plato se traduce en algo sencillo: verdura en abundancia, un cereal —tortilla, arroz, avena—, una leguminosa y agua simple. La tortilla no es el problema; el problema es una comida que sólo tiene tortilla y refresco. La avena no es un remedio; es un cereal con fibra que ayuda cuando acompañ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egir con el plato, no con listas de prohibid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elegir mejor, revisa tres cosas antes de comprar o pedir: si el alimento trae fibra, si trae azúcares libres y qué lo acompaña. Un envase «sin azúcar» puede seguir siendo un ultraprocesado con harina refinada; una fruta en almíbar no es lo mismo que una fruta fresca; un jugo no sustituye a la fruta. El agua simple sigue siendo la bebida base, y las bebidas azucaradas no se vuelven necesarias por acompañar una comida. Y si tienes diabetes u otra condición diagnosticada, la elección se individualiza con tu equipo de salud: esta lección explica el mapa, no ajusta tu tratamient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egir con el plato, no con listas de prohibidos · Procedimiento: elegir carbohidratos en una comida real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mbra el alimento, no el nutrien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ugar de «carbohidratos», di qué hay: tortilla, arroz, avena, frijol, fruta, refresco, pan dulce. El nombre del alimento ya trae información que el nutriente escond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egir con el plato, no con listas de prohibidos · Procedimiento: elegir carbohidratos en una comida real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si es integral o refinad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cereales, mira si conserva la fibra del grano entero. «Integral» en la etiqueta no siempre significa lo mismo; revisa la lista de ingredientes y la fibra declarada cuando esté disponib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egir con el plato, no con listas de prohibidos · Procedimiento: elegir carbohidratos en una comida real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ra el equipaj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uta trae agua y fibra; la leguminosa trae fibra y proteína; el refresco no trae nada que acompañe. Cuanto más solo llega el azúcar o el almidón, más rápido se consume y menos llen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egir con el plato, no con listas de prohibidos · Procedimiento: elegir carbohidratos en una comida real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enta las bebidas apar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azúcares libres suelen entrar por bebidas: refrescos, jugos, aguas saborizadas, café endulzado. Separarlas ayuda a ver cuánto llega sin masticar y sin fibr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egir con el plato, no con listas de prohibidos · Procedimiento: elegir carbohidratos en una comida real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rma el plato con verdura y agu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dura en abundancia, un cereal, una leguminosa y agua simple. No se trata de quitar la tortilla, sino de que no sea lo único que hay en el plat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egir con el plato, no con listas de prohibidos · Procedimiento: elegir carbohidratos en una comida real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la semana, no el bocad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ostre no define la alimentación; una semana de refrescos sí dice algo. Anota lo que se repite y ajusta la frecuencia, no la culp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egir con el plato, no con listas de prohibidos · Caso ficticio: el viernes de pan dulce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Lucía, nombre inventado, tiene veintinueve años y los viernes desayuna pan dulce con café. Una publicación le dice que debe eliminar los carbohidratos para «desinflamarse», y ella piensa en dejar también la fruta y la tortilla. Quiere saber si el pan es el problem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egir con el plato, no con listas de prohibidos · Caso ficticio: el viernes de pan dulce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lato complet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revisar el día, Lucía descubre que el pan dulce no es lo único: también hay un jugo envasado a media mañana y poca verdura en la comida. El pan aporta harina refinada y azúcares libres, pero el jugo aporta azúcares sin fibra y sin masticación. El problema no es un alimento aislado, sino la suma de forma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egir con el plato, no con listas de prohibidos · Caso ficticio: el viernes de pan dulce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ucía conserva la fruta y la tortilla, cambia el jugo por agua simple y deja el pan dulce como algo de un día, no de todos. No elimina un grupo ni compra un producto. Si tuviera diabetes diagnosticada, esa decisión sería de su equipo de salud. La lección no le prohíbe el pan: le muestra qué viajaba con é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egir con el plato, no con listas de prohibidos]]></a:t>
            </a:r>
          </a:p>
        </p:txBody>
      </p:sp>
      <p:pic>
        <p:nvPicPr>
          <p:cNvPr id="3" name="" descr="Checklist para elegir carbohidratos sin prohibir">
            <a:hlinkClick r:id="rId3" tooltip="Checklist para elegir carbohidratos sin prohibir"/>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que se hacen en la tienda y en la mes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9-r01-oa03-carbohidratos-calidad-del-alimento"/>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hibir todos los carbohidratos por miedo al azúcar. Quitar cereales, fruta y leguminosas deja el plato sin fibra y sin varios micronutrientes. El problema no es la familia entera, sino la forma y la frecuencia con que se consume.]]></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integral» significa «libre». Un cereal integral sigue aportando almidón y sigue teniendo un tamaño de porción. La etiqueta describe el grano, no autoriza a comer sin mirar el plat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ar la fruta por jugo. El jugo se bebe rápido, no exige masticar y la fibra se queda en la pulpa. Aunque no lleve azúcar añadida, la OMS lo cuenta entre los azúcares libres y recomienda limitarl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el índice glucémico como etiqueta moral. El índice cambia con la cocción, la madurez, la porción y lo que se come junto. Un alimento de índice alto puede ser nutritivo y uno de índice bajo no es libre de comerse en cualquier cantida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arbohidrato llega con fibra y agua —fruta, leguminosa, cereal integral—, es un alimento distinto de una bebida con azúcares libres.]]></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envase dice «sin azúcar», revisa si trae harina refinada, edulcorantes o poca fibra antes de tratarlo como mejor.]]></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ienes sed, elige agua simple; las bebidas azucaradas no son la base de la hidratación.]]></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sas el índice glucémico, úsalo con la porción, la preparación y lo que acompaña al alimento, nunca como lista de prohibido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ienes diabetes u otra condición diagnosticada, la elección se individualiza con tu equipo de salud, no con una publicació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1]]></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anitario si tienes diabetes, prediabetes o alguna condición que afecte el manejo de la glucosa, si estás embarazada o amamantando, si hay antecedentes de trastorno de la conducta alimentaria, si sigues un plan que elimina grupos enteros de alimentos o si aparecen síntomas persistentes]]></a:t>
            </a:r>
          </a:p>
        </p:txBody>
      </p:sp>
      <p:sp>
        <p:nvSpPr>
          <p:cNvPr id="11" name=""/>
          <p:cNvSpPr txBox="1"/>
          <p:nvPr/>
        </p:nvSpPr>
        <p:spPr>
          <a:xfrm>
            <a:off x="685800" y="319087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cambiar lo que com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1]]></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merece consulta la sed intensa, la necesidad de orinar mucho, el cansancio que no cede o cualquier cambio de peso sin explicación. Esta lección no clasifica urgencias ni ajusta tratamientos: explica la calidad de los alimentos y deja la decisión individual a quien valora el cas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gún la definición de la OMS, ¿cuál de estos es un azúcar libr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azúcar que está dentro de una naranja entera.]]></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azúcar añadido a un yogur y el de un jugo de fruta.]]></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almidón de una tortilla de maíz.]]></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fibra de un plato de aven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mide el índice glucémic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cantidad total de carbohidrato de un aliment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rapidez con la que un alimento eleva la glucosa en la sangre.]]></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calidad nutricional completa del alimento.]]></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s calorías que aporta una porc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odo carbohidrato complejo es integral.]]></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limento con índice glucémico bajo se puede comer sin límit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oncepto con lo que describ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lmidó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Fibr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zúcares libre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Índice glucémic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Fruta enter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se digiere y alimenta la microbiot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ñadidos o de miel, siropes y jugo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apidez con que sube la glucos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zúcar con agua y fibr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serva de energía de la plant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___ es la forma en que las plantas guardan energía. La ___ no se digiere y ayuda al tránsito intestina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limento según la forma de carbohidrato que lo caracteriz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zúcares libres]]></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imento con fibra]]></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midón]]></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fresco de cola]]></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Jugo envasad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iel]]></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Nopal cocid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alvado de trig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apa cocid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Tortilla de maíz]]></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Arroz blanco]]></a:t>
            </a:r>
          </a:p>
        </p:txBody>
      </p:sp>
      <p:sp>
        <p:nvSpPr>
          <p:cNvPr id="13" name=""/>
          <p:cNvSpPr txBox="1"/>
          <p:nvPr/>
        </p:nvSpPr>
        <p:spPr>
          <a:xfrm>
            <a:off x="514350" y="3390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o qué bebidas tomo al día y cuáles traen azúcar.]]></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to que el jugo envasado se va sin masticar y sin fibra.]]></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plátano tiene azúcar, lo cambio por un refresco sin azúcar para no consumir carbohidratos.]]></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servo la fruta entera y cambio el jugo por agua simple.]]></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viso la semana y ajusto la frecuencia, no la culp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9-r01-oa03-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9-r01-oa03-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9-r01-oa03-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9-r01-oa03-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9-r01-oa03-ex0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9-r01-oa03-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9-r01-oa03-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9-r01-oa03-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istingues azúcares libres, almidón y fibra, explicas los límites del índice glucémico y eliges con el plato.]]></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as tres formas y vuelve a clasificar los alimentos de la tabla con lo que los acompañ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las bebidas que tomaste ayer y marca cuáles traían azúcares libres. Después escribe qué fruta comiste entera y qué fibra acompañó tu comida. No cambies nada todavía: sólo compara las dos listas.]]></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eer carbohidra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1]]></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mid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erva de energía de la pla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digiere: microbiota y tráns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zúcares lib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ñadidos, miel, siropes y jug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Índice glucém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apidez, no calidad to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uta ent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zúcar con agua y fi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eer carbohidrato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9-r01-oa03-carbohidratos-calidad-del-alimento"/>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sin prohibir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almidón, fibra y azúcares libr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sin prohibir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almidón se digiere y aporta glucosa; la fibra no se digiere y ayuda al intestino; los azúcares libres son los añadidos y los de miel, siropes y jugos. Los tres son carbohidratos y se comportan distint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sin prohibir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jugo no es lo mismo que la frut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sin prohibir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 fruta se mastica y trae fibra y agua; el jugo se bebe, la fibra se queda atrás y la OMS cuenta sus azúcares como libres, aunque no se le añada azúca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sin prohibir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mide el índice glucémico y qué n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sin prohibir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ide la rapidez con la que un alimento eleva la glucosa frente a la glucosa pura. No mide la cantidad, no mide la calidad total y cambia con la cocción, la madurez, la porción y lo que se come junt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sin prohibir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elige un carbohidrato sin prohibirl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sin prohibir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irando el alimento, su fibra, sus azúcares libres y lo que lo acompaña. Verdura, cereal, leguminosa y agua en el plato; frecuencia en la semana, no culpa en el bocad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sin prohibir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sa con la tortill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sin prohibir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 un cereal de maíz con algo de fibra y forma parte de la comida. El problema no es la tortilla sola, sino una comida que sólo tiene tortilla y refresc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arbohidratos son una familia, no un bando. El almidón, la fibra y los azúcares libres se comportan distinto, y el alimento que los trae decide más que la etiqueta del nutriente. El índice glucémico describe rapidez y tiene límites; no es una condena ni una licencia. Elige con el plato: verdura, cereal, leguminosa y agua, con la tortilla acompañada y no sola. Prohibir es fácil y no enseña; mirar lo que viaja con el carbohidrato sí.]]></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Carbohidratos como fuente principal de energía, fuentes recomendadas, definición de azúcares libres y recomendación sobre jugos. Son recomendaciones de población, no una prescripción individual.]]></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AZUCAR · OMS, Directriz sobre la ingesta de azúcares para adultos y niños (2015) · consulta: 2026-10-25 · alcance: Alcance internacional. Recomienda reducir la ingesta de azúcares libres a menos del 10 % del aporte energético, con beneficios adicionales por debajo del 5 %. Se cita como referencia de población, no como meta individual.]]></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LP-INDICE-GLUC · MedlinePlus en español, Índice glucémico · https://medlineplus.gov/spanish/ency/patientinstructions/000941.htm · consulta: 2026-10-25 · alcance: Alcance internacional (NIH, Estados Unidos), material educativo para público general. Define el índice, su escala y sus límites: cocción, madurez, porción y combinación. Está orientado al cuidado de la diabetes; aquí se usa sólo para explicar la medició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Documento publicado el 16-10-2025; se cita como marco de patrones alimentarios, no para fijar cantidade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3-carbohidratos-calidad-del-alimento"/>
              </a:rPr>
              <a:t><![CDATA[Carbohidratos: no todos los alimentos que los traen son ig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no prescribe dieta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2026-10-26T06:02:35Z</dcterms:created>
  <dcterms:modified xsi:type="dcterms:W3CDTF">2026-10-26T06:02:35Z</dcterms:modified>
  <dc:title>Carbohidratos: no todos los alimentos que los traen son iguales</dc:title>
  <dc:description>Presentación editable del OA «Carbohidratos: no todos los alimentos que los traen son iguales». Enlace: https://saludyestetica.lumbre.lat/object/sye-c19-r01-oa03-carbohidratos-calidad-del-alimento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