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1-energia-y-nutrien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ergía y nutrientes: el mapa que va antes de las regla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ergía y nutrientes: el mapa que va antes de las regla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nergía es una propiedad, no un ingredient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ete familias y una palabra que importa: esencial»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ete familias y una palabra que importa: esencial»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ete familias y una palabra que importa: esencial»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ingún alimento aislado es complet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anuncio al plato: cinco pasos para leer una 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promete, qué alimento propone y qué grupo desaparece cuando la sig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moda empieza por el nutrient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trón alimentario: lo que la evidencia sí sostien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iete familias, un solo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aporta cada familia y qué se nota cuando falta en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eer cualquier dieta con el mapa en la man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usar el mapa en una decis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regla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n adjetivos de moda: «no comer carbohidratos después de las seis», «sustituir la cena por un licuado». Si no puedes escribirla en una frase, todavía no es una regla: es una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usar el mapa en una decis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Haz la lista de lo que entra y lo qu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columnas. En una, los alimentos que la regla agrega; en otra, los que elimina. La lista revela si el cambio es de comida o de producto, y si afecta a uno o a varios grupos d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usar el mapa en una decis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arca los grupos que se quedan sin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las siete familias. Si al quitar un alimento desaparecen la fibra y las vitaminas, la pregunta no es si la regla es moderna, sino quién cubre ese hueco en tu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usar el mapa en una decis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epara la promesa de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promete y qué la sostiene: un estudio, un testimonio, una tradición o una venta. Un caso aislado no es evidencia de nada, y una asociación observada en una población no es una causa demo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usar el mapa en una decis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ueba el patrón, no el nutr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decides probar, cámbialo todo lo necesario para que la semana incluya los grupos, y no sólo el nutriente que te vendieron. Un patrón se prueba en semanas, no en un fin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usar el mapa en una decis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fine cuándo revisas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fecha y un criterio observable: energía, hambre, digestión, sueño, variedad del plato. Sin criterio previo, cualquier resultado se puede interpretar a favor de la regla que ya querías cr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esayuno que querían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Sofía, nombre inventado, tiene veintisiete años y desayuna tortilla con frijol y una fruta. Una publicación le asegura que el desayuno debe ser «sin carbohidratos» y le propone huevo con queso. Ella quiere saber si está desayunando mal antes de cambiar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esayuno que querían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El mapa sobre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scribir lo que entra y lo que sale, aparece lo siguiente: la regla quita tortilla y fruta, y con ellas buena parte de la fibra y la vitamina C del desayuno; agrega huevo y queso, que aportan proteína y grasa, pero no fibra. El desayuno no estaba incompleto; la regla lo estaba dejando más estr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esayuno que querían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fía conserva la tortilla, el frijol y la fruta, y agrega huevo si quiere más proteína. No elimina nada y no compra ningún producto. La lección no le dice cuánto comer: le da una razón verificable para no cambiar un patrón por una consigna. Si tuviera una condición diagnosticada, esa decisión sería de su equipo de salud, no de la pub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reguntas antes de aceptar una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por escrito, no de memoria, y se revisan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cuerpo no lo fabrica en cantidad suficiente y debe llegar por los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ncial no significa escaso ni exclusivo de un grupo: significa que el cuerpo no lo produce en cantidad suficiente. La OMS señala dos ácidos grasos que no podemos sintetizar y alrededor de treinta micronutrientes esen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limentación sana: dos ácidos grasos que no podemos sintetizar; micronutrientes esenciales que el organismo necesita en pequeñas cant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1-energia-y-nutrient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hubo varios cambios a la vez y no se puede atribuir el resultado a uno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ndo se mueven varias piezas al mismo tiempo, el resultado no se puede cargar a una sola. Para aprender de una prueba casera hay que cambiar poco y registrar lo ob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sociación no es causalidad: un cambio percibido junto con varios hábitos no identifica cuál produjo el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1-energia-y-nutrient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ún alimento cubre el mapa completo. Un alimento rico en proteína puede no aportar fibra, vitamina C o agua; la variedad es la que tapa los hue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recomienda variedad dentro de cada grupo y entre grupos, con base en alimentos mínimamente proces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1-energia-y-nutrient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trón muestra qué alimentos reales entran, qué grupos quedan cubiertos y qué se sostiene en el tiempo. El nutriente prohibido es sólo la parte visible del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base de una alimentación saludable es un conjunto de alimentos, no un nutriente ais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1-energia-y-nutrient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teínas → Estructura, enzimas y horm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bohidratos → Energía de uso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rasas → Membranas y ácidos grasos esen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bra → Tránsito intestinal y microbi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gua → Transporte y temper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amilia cumple una función que las otras no cubren por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1-energia-y-nutrient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encial ·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alabra esencial describe una limitación del cuerpo, no una jerarquía de alimentos. El patrón es lo que se come a lo largo del día y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nutrientes esenciales y recomendación de variedad dentro y entre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1-energia-y-nutrient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producto aporta fibra → Un nutr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mo leguminosas tres veces por semana → Un patrón alim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 esta cápsula olvidas el hambre para siempre → Una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desayuno incluye fruta y avena → Un patrón alim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ta bebida tiene omega 3 → Un nutr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dieta elimina todos los cereales → Un patrón alim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Si no lo tomas, no rindes en el trabajo → Una promesa sin sust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envase dice «sin azúcar añadida» → Un nutr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pa distingue el nutriente que se anuncia, el patrón que se come y la promesa que se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1-energia-y-nutrient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persona que la comparte se ve bien, la regla debe servir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specto de quien comparte una regla no dice nada sobre su efecto en otras personas. Es el cruce entre un dato de apariencia y una conclusión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aso personal no es evidencia poblacional; la apariencia no mide funcio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1-energia-y-nutrient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 última regla alimentaria que escuchaste y las dos listas: qué alimentos agrega y cuáles quita. Después responde qué grupo del mapa se queda sin fuente. Si no encuentras ninguno, explica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energía de un alimento y qué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una propiedad que se obtiene al descomponerlo y se mide en kilocalorías o kilojulios. No es un ingrediente ni un juicio: dos alimentos con energía parecida pueden aportar cosas muy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ingún alimento es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da uno tiene huecos: el huevo no trae fibra, la naranja casi no trae proteína, la tortilla no alcanza como única proteína. La variedad dentro y entre grupos es la que cubre los hue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s modas empiezan por el nutr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nutriente se nombra en tres palabras y se pone en un envase; un patrón alimentario necesita una semana y no se puede fotografiar. La comunicación elige lo simple, no l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preguntas para leer una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alimentos reales incluye, qué grupo desaparece, qué promete y con qué evidencia, y qué tendría que ocurrir para aceptar que no funciona. La cuarta es la que casi nunca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asociación y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asociación describe que dos cosas aparecen juntas; una causa exige descartar otras explicaciones. Que las dietas con ultraprocesados se asocien a efectos adversos no prueba que un producto concreto los cau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1-energia-y-nutrient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9392" r:id="rId1"/>
    <p:sldLayoutId id="2482009393" r:id="rId2"/>
    <p:sldLayoutId id="2482009394" r:id="rId3"/>
    <p:sldLayoutId id="248200939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4567417aa4a827906183453bd2697f2a7722cd146edd6741.jpg"/>
  <Relationship Id="rId3" Type="http://schemas.openxmlformats.org/officeDocument/2006/relationships/hyperlink" Target="https://saludyestetica.lumbre.lat/object/sye-c19-r01-oa01-energia-y-nutrient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9-r01-oa01-energia-y-nutrientes" TargetMode="External"/>
  <Relationship Id="rId4" Type="http://schemas.openxmlformats.org/officeDocument/2006/relationships/hyperlink" Target="https://saludyestetica.lumbre.lat/object/sye-c19-r01-oa01-energia-y-nutriente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9-r01-oa01-energia-y-nutrientes" TargetMode="External"/>
  <Relationship Id="rId4" Type="http://schemas.openxmlformats.org/officeDocument/2006/relationships/hyperlink" Target="https://saludyestetica.lumbre.lat/object/sye-c19-r01-oa01-energia-y-nutrient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9-r01-oa01-energia-y-nutrientes" TargetMode="External"/>
  <Relationship Id="rId4" Type="http://schemas.openxmlformats.org/officeDocument/2006/relationships/hyperlink" Target="https://saludyestetica.lumbre.lat/object/sye-c19-r01-oa01-energia-y-nutriente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hyperlink" Target="https://saludyestetica.lumbre.lat/object/sye-c19-r01-oa01-energia-y-nutrientes"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1-energia-y-nutrientes"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erg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utrie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p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l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9-r01-oa01-energia-y-nutrient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de dónde sale la energía de los alimentos, distinguir los nutrientes esenciales y usar ese mapa para juzgar con criterio cualquier dieta o regla alimentaria, sin prescribir ni prohibir aliment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entrada al curso: qué es la energía de los alimentos, qué familias de nutrientes existen, por qué ningún alimento aislado es completo y por qué las modas empiezan por el nutriente y no por el patrón. Cierra con cuatro preguntas para leer una dieta ajen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utrientes · energía · alimentación · modas · criter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ergía y nutrientes: el mapa que va antes de las regl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quieren entender qué aporta lo que comen antes de seguir una regla, una moda o un menú ajeno. No requiere conocimientos previos. Es formación educativa: no prescribe dietas ni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ergía y nutrientes: el mapa que va antes de las regl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grupo de WhatsApp de la familia alguien comparte un video que asegura que «el azúcar es veneno» y propone quitarla por completo. Horas después, otro mensaje dice lo contrario: que el problema es el arroz y que hay que sustituirlo por proteína. En la misma semana, una compañera de trabajo cuenta que dejó el pan y se siente mejor, y una prima pregunta si el aguacate «engorda» por la gra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ergía y nutrientes: el mapa que va antes de las regl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o de esos mensajes explica qué contiene un alimento, qué necesita el cuerpo ni cómo se arma un día de comida. Todos empiezan por un nutriente convertido en sospechoso y terminan en una regla. Esta lección hace lo contrario: antes de discutir reglas, arma el mapa. Qué es la energía, qué familias de nutrientes existen, por qué ninguna alcanza sola y por qué una dieta se juzga por su patrón y no por el ingrediente de mo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ergía es una propiedad, no un ingredi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come «energía» con cuchara. La energía es una propiedad de los alimentos: la que el cuerpo obtiene al descomponerlos y la que gasta todo el día, incluso mientras duerme. En las etiquetas aparece medida en kilocalorías o kilojulios, y esa cifra sirve para comparar alimentos, no para decidir sola. Un alimento no es bueno ni malo por la energía que trae: lo que importa es qué más llega con ella y en qué contexto se come. El cuerpo gasta energía en latir, respirar, mantener la temperatura y moverte; cuando lo que entra supera lo que se gasta, el excedente se guarda, y cuando ocurre lo contrario, se usa la reserv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nergía es una propiedad, no un ingredi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dos alimentos con energía parecida y mira lo que los acompaña. Un refresco aporta energía y poco más: no trae fibra, no exige masticar y no llena. Un plato de frijol con tortilla aporta energía, proteína, fibra, minerales y la sensación de haber comido. Si sólo miras la energía, los dos parecen intercambiables; si miras el mapa completo, no lo son. Esa diferencia explica por qué una dieta que sólo cuenta energía puede mejorar un número en la báscula y empeorar la calidad de lo que comes. La energía, por sí sola, no distingue una comida de un env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familias y una palabra que importa: esencia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pa tiene siete familias. Las proteínas construyen y reparan tejidos y forman enzimas y hormonas; los carbohidratos son la fuente de energía que el cuerpo usa primero; las grasas forman membranas, transportan vitaminas y aportan dos ácidos que el cuerpo no fabrica. La fibra no se digiere, pero alimenta a la microbiota y ayuda al tránsito intestinal. Las vitaminas y los minerales participan en reacciones que ocurren en cantidades pequeñas, y el agua es el medio donde casi todo sucede. La OMS calcula que existen alrededor de treinta micronutrientes esenciales entre vitaminas y minera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familias y una palabra que importa: esencia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ncial» es la palabra que más importa del mapa. Un nutriente es esencial cuando el cuerpo no lo puede fabricar en cantidad suficiente y tiene que llegar por los alimentos. La OMS señala que hay dos ácidos grasos —el linoleico y el alfa-linolénico— que no podemos sintetizar y que debemos obtener de la comid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s vitaminas y los minerales pasa algo parecido: el cuerpo no los produce. En cambio, el colesterol y muchos aminoácidos sí se fabrican. Saber cuáles son esenciales evita dos errores: creer que todo se produce en casa y creer que todo hay que comprarlo en un frasc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familias y una palabra que importa: esencia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2209800"/>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gua también es esencial; cómo y cuánto beberla tiene su propia lección: «Hidratación y necesidades individuales: qué señales orientan y cuándo consultar».]]></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1" name=""/>
          <p:cNvSpPr txBox="1"/>
          <p:nvPr/>
        </p:nvSpPr>
        <p:spPr>
          <a:xfrm>
            <a:off x="685800" y="26860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qué son la energía y los nutrientes y cómo leer una regla alimentaria; no prescribe dietas, no fija cantidades y no sustituye la valoración de un profesional sanitario. No habilita para ejercer ninguna profesión de sal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ete familias y una palabra que importa: esencia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nutriente no es una diet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un alimento tenga mucho de algo no lo vuelve completo; que tenga poco de algo no lo vuelve veneno. Cualquier regla que convierta un nutriente en culpable único está mirando una parte del mapa y confundiéndola con el territo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ordena la conversación]]></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aceptar una regla, pregunta qué alimentos concretos entran y cuáles salen del plato. Si la respuesta es un producto y no una comida, no estás ante un patrón alimentario: estás ante una ven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ngún alimento aislado es comple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alimento cubre el mapa completo, y eso no es un defecto: es la razón de comer variado. El huevo aporta proteína y grasa, pero no fibra; la naranja aporta vitamina C, agua y fibra, pero casi no proteína; la tortilla aporta almidón y algo de fibra, pero no alcanza como única fuente de proteína; el frijol aporta proteína y fibra, pero poca vitamina C. Si un alimento desaparece de tu semana, otro tiene que cubrir su hueco. El problema de las dietas que eliminan grupos enteros no es ideológico: es que alguien tiene que pagar la ausenc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ngún alimento aislado es comple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lo dice con claridad: la base de una alimentación saludable es un conjunto de alimentos mínimamente procesados y no procesados, y conviene incluir variedad dentro de cada grupo y entre grupos. Esa frase tiene dos consecuencias prácticas. La primera: ningún producto aislado, por muy fortificado que esté, sustituye a un conjunto de alimentos. La segunda: la variedad se puede practicar con lo que hay en tu mercado y en tu temporada, sin importar marcas ni superlativos. Comer variado no significa comer caro ni exótico; significa que ningún grupo queda huérfan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ngún alimento aislado es completo]]></a:t>
            </a:r>
          </a:p>
        </p:txBody>
      </p:sp>
      <p:pic>
        <p:nvPicPr>
          <p:cNvPr id="3" name="" descr="Del anuncio al plato: cinco pasos para leer una moda">
            <a:hlinkClick r:id="rId3" tooltip="Del anuncio al plato: cinco pasos para leer una mod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promete, qué alimento propone y qué grupo desaparece cuando la sigu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1-energia-y-nutriente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moda empieza por el nutri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modas casi nunca empiezan por el patrón alimentario, sino por un nutriente. La razón es de comunicación, no de ciencia. Un nutriente se puede nombrar en tres palabras, se puede poner en un envase y se puede convertir en villano o en héroe: «sin azúcar», «alto en proteína», «con omega». Un patrón alimentario, en cambio, es difícil de fotografiar: es lo que comes martes y jueves, lo que hay en tu despensa y lo que puedes pagar. La publicidad necesita una promesa corta; la nutrición necesita una semana ente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moda empieza por el nutri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de pensar por nutrientes es que se compran productos en lugar de comidas. Cuando el azúcar se convierte en el enemigo, aparece una galleta «sin azúcar» que sigue siendo un ultraprocesado; cuando la proteína se convierte en la meta, aparece una barra que sustituye un plato. Ninguna de esas compras resuelve el mapa: lo estrechan. La pregunta útil no es qué nutriente trae o deja de traer un producto, sino qué alimento ocupa su lugar y qué grupo se queda sin fuente. El nutriente de moda cambia cada década; los alimentos de siempre siguen ahí.]]></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moda empieza por el nutr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que se oyen y qué hacer con ellas. La tercera columna no juzga a quien las dice: ordena la convers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914525"/>
                <a:gridCol w="3000375"/>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re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zúcar es ven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gla por nutriente que ignora cantidad, contexto y ali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qué alimentos concretos cambian y qué grupo se pi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 el arroz y sube la 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mbio de patrón disfrazado de nutr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si desaparecen cereales, fruta o fibra y quién lo recom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e producto trae vitam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ultraprocesado con vitaminas aña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con el alimento al que sustituye, no con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914525"/>
                <a:gridCol w="3000375"/>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re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 fruta, entonces ya como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arte del patrón, no el patrón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r el día entero: leguminosas, verduras, cereales y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funcionó en dos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so con varios cambios a la vez y sin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adecer el dato y no convertirlo en regla para t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ón alimentario: lo que la evidencia sí sost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evidencia sostiene con firmeza es el patrón. La OMS recomienda que la mayor parte de la energía venga de carbohidratos no refinados —cereales integrales, verduras, frutas y leguminosas—, que las grasas sean principalmente insaturadas, que se limiten los azúcares libres y el sodio, y que la base sean alimentos mínimamente procesados. Son recomendaciones de población, no una receta individual: no dicen qué debes comer hoy, dicen qué dirección tiene más respaldo. La variedad y la suficiencia son parte del patrón, no un ador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ón alimentario: lo que la evidencia sí sost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firmaciones menos firmes que conviene distinguir. Que las dietas con muchos ultraprocesados se asocien a efectos adversos no demuestra que un ultraprocesado concreto cause una enfermedad: es una asociación, y las personas que comen más ultraprocesados también suelen dormir, moverse y vivir en entornos distintos. Tampoco lo que se observa en una población se traslada automáticamente a tu caso. Esta capa intermedia no sirve para desacreditar la recomendación general; sirve para no convertirla en una sentencia sobre un solo alimen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trón alimentario: lo que la evidencia sí sostiene]]></a:t>
            </a:r>
          </a:p>
        </p:txBody>
      </p:sp>
      <p:pic>
        <p:nvPicPr>
          <p:cNvPr id="3" name="" descr="Siete familias, un solo mapa">
            <a:hlinkClick r:id="rId3" tooltip="Siete familias, un solo mapa"/>
          </p:cNvPr>
          <p:cNvPicPr>
            <a:picLocks noChangeAspect="1"/>
          </p:cNvPicPr>
          <p:nvPr>
            <p:ph type="pic" idx="1"/>
          </p:nvPr>
        </p:nvPicPr>
        <p:blipFill>
          <a:blip r:embed="rId2"/>
          <a:stretch>
            <a:fillRect/>
          </a:stretch>
        </p:blipFill>
        <p:spPr>
          <a:xfrm>
            <a:off x="2466975" y="1257300"/>
            <a:ext cx="42005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aporta cada familia y qué se nota cuando falta en el pla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1-energia-y-nutriente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cualquier dieta con el mapa en la ma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eer cualquier dieta, ajena o propia, basta con cuatro preguntas. Primera: qué alimentos reales aparecen en un día normal, no en la foto. Segunda: qué grupo del mapa desaparece y quién cubre su hueco. Tercera: qué promete exactamente y con qué evidencia lo sostiene: ¿un estudio, un testimonio, una tradición, una venta? Cuarta: qué tendría que ocurrir para aceptar que la dieta no funciona. Si no hay respuesta a la cuarta, no es una prueba: es una adhesión. Las cuatro se contestan mejor con una semana de comida anotada que con una conversación de sobreme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cualquier dieta con el mapa en la ma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viene la pregunta incómoda: quién gana si sigues esa regla. No para acusar a nadie, sino para leer el incentivo. Una dieta que se sostiene con alimentos de tu mercado, que incluye los grupos y que no depende de un producto tiene menos conflicto de interés que una que empieza y termina en un envase. Con el mapa en la mano no necesitas memorizar nutrientes ni prohibir alimentos: necesitas notar ausencias, distinguir evidencia de promesa y decidir con una razón que puedas explicar en voz al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cualquier dieta con el mapa en la mano · Procedimiento: cómo usar el mapa en una decisión real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regla en una fras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adjetivos de moda: «no comer carbohidratos después de las seis», «sustituir la cena por un licuado». Si no puedes escribirla en una frase, todavía no es una regla: es una impres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cualquier dieta con el mapa en la mano · Procedimiento: cómo usar el mapa en una decisión real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la lista de lo que entra y lo que sal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olumnas. En una, los alimentos que la regla agrega; en otra, los que elimina. La lista revela si el cambio es de comida o de producto, y si afecta a uno o a varios grupos del map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cualquier dieta con el mapa en la mano · Procedimiento: cómo usar el mapa en una decisión real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los grupos que se quedan sin fuen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las siete familias. Si al quitar un alimento desaparecen la fibra y las vitaminas, la pregunta no es si la regla es moderna, sino quién cubre ese hueco en tu sem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cualquier dieta con el mapa en la mano · Procedimiento: cómo usar el mapa en una decisión real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a promesa de la evidenci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promete y qué la sostiene: un estudio, un testimonio, una tradición o una venta. Un caso aislado no es evidencia de nada, y una asociación observada en una población no es una causa demostra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cualquier dieta con el mapa en la mano · Procedimiento: cómo usar el mapa en una decisión real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el patrón, no el nutrien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cides probar, cámbialo todo lo necesario para que la semana incluya los grupos, y no sólo el nutriente que te vendieron. Un patrón se prueba en semanas, no en un fin de sem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cualquier dieta con el mapa en la mano · Procedimiento: cómo usar el mapa en una decisión real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cuándo revisas la decis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fecha y un criterio observable: energía, hambre, digestión, sueño, variedad del plato. Sin criterio previo, cualquier resultado se puede interpretar a favor de la regla que ya querías cre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cualquier dieta con el mapa en la mano · Caso ficticio: el desayuno que querían cambiar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Sofía, nombre inventado, tiene veintisiete años y desayuna tortilla con frijol y una fruta. Una publicación le asegura que el desayuno debe ser «sin carbohidratos» y le propone huevo con queso. Ella quiere saber si está desayunando mal antes de cambiar alg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cualquier dieta con el mapa en la mano · Caso ficticio: el desayuno que querían cambiar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sobre la mes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scribir lo que entra y lo que sale, aparece lo siguiente: la regla quita tortilla y fruta, y con ellas buena parte de la fibra y la vitamina C del desayuno; agrega huevo y queso, que aportan proteína y grasa, pero no fibra. El desayuno no estaba incompleto; la regla lo estaba dejando más estrech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leer cualquier dieta con el mapa en la mano · Caso ficticio: el desayuno que querían cambiar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fía conserva la tortilla, el frijol y la fruta, y agrega huevo si quiere más proteína. No elimina nada y no compra ningún producto. La lección no le dice cuánto comer: le da una razón verificable para no cambiar un patrón por una consigna. Si tuviera una condición diagnosticada, esa decisión sería de su equipo de salud, no de la publicaci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eer cualquier dieta con el mapa en la mano]]></a:t>
            </a:r>
          </a:p>
        </p:txBody>
      </p:sp>
      <p:pic>
        <p:nvPicPr>
          <p:cNvPr id="3" name="" descr="Cinco preguntas antes de aceptar una dieta">
            <a:hlinkClick r:id="rId3" tooltip="Cinco preguntas antes de aceptar una diet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por escrito, no de memoria, y se revisan al m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1-energia-y-nutriente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zgar un alimento por un solo nutriente. Decir que el aguacate es malo por su grasa o que la fruta es mala por su azúcar es mirar una casilla del mapa y creer que ya viste el mapa completo. El alimento se lee con lo que acompaña: fibra, agua, vitaminas y la comida entera.]]></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tiene vitaminas» con «está completo». Un producto fortificado puede traer vitaminas añadidas y seguir siendo un ultraprocesado con poca fibra y mucho sodio. La fortificación tapa un hueco concreto; no convierte al producto en un patrón alimentar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cinco cosas a la vez y atribuir el resultado a una. Quien deja el refresco, empieza a caminar y duerme mejor no puede saber cuál de los tres cambios le dio energía. Para aprender algo de una prueba casera, conviene cambiar poco y anotar lo que se observa.]]></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 caso personal en recomendación universal. Que a una persona le funcione una regla no significa que sirva para su hermana, su compañero o su madre. Los casos son datos, no evidencia, y las condiciones de cada cuerpo cambian la respues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regla elimina un grupo entero del mapa, pide la fuente que lo justifica y revisa quién cubre el huec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omesa se apoya en un testimonio o en una foto, trátala como anécdota y no como evidenci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ducto dice «sin» o «con» un nutriente, compara el alimento completo que sustituye, no la etique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s a probar un cambio, hazlo con un criterio observable y una fecha de revisión escritos antes de empez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una condición diagnosticada, el patrón se ajusta con tu equipo de salud, no con una publicación.]]></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antes de aplicar una dieta restrictiva si estás embarazada o amamantando, si la persona que la seguiría es menor de edad, si tienes diabetes, enfermedad renal o hepática diagnosticada, si hay antecedentes de trastorno de la conducta alimentaria, si tomas medicación que exige horarios o si]]></a:t>
            </a:r>
          </a:p>
        </p:txBody>
      </p:sp>
      <p:sp>
        <p:nvSpPr>
          <p:cNvPr id="13" name=""/>
          <p:cNvSpPr txBox="1"/>
          <p:nvPr/>
        </p:nvSpPr>
        <p:spPr>
          <a:xfrm>
            <a:off x="685800" y="39147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s perdido peso sin proponértel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cansancio que no cede, la caída de cabello sostenida, las molestias digestivas que cambian tu día y cualquier síntoma que aparezca junto con un cambio de alimentación.]]></a:t>
            </a:r>
          </a:p>
        </p:txBody>
      </p:sp>
      <p:sp>
        <p:nvSpPr>
          <p:cNvPr id="10" name=""/>
          <p:cNvSpPr txBox="1"/>
          <p:nvPr/>
        </p:nvSpPr>
        <p:spPr>
          <a:xfrm>
            <a:off x="685800" y="24765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clasifica urgencias ni corrige tratamientos: describe dónde termina lo educativo y empieza la valoración individu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que un nutriente sea esenci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cuerpo lo necesita en grandes cantidades.]]></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cuerpo no lo fabrica en cantidad suficiente y debe llegar por los alimento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ólo se encuentra en alimentos de origen animal.]]></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puede sustituir por cualquier suplemento del merc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deja el refresco, empieza a caminar y duerme mejor. A las tres semanas se siente con más energía. ¿Qué se puede conclui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refresco era la causa del cansanci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caminar es lo único que importa para tener energía.]]></a:t>
            </a:r>
          </a:p>
        </p:txBody>
      </p:sp>
      <p:sp>
        <p:nvSpPr>
          <p:cNvPr id="11" name=""/>
          <p:cNvSpPr txBox="1"/>
          <p:nvPr/>
        </p:nvSpPr>
        <p:spPr>
          <a:xfrm>
            <a:off x="666750" y="3409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hubo varios cambios a la vez y no se puede atribuir el resultado a uno sol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cualquier persona que haga lo mismo sentirá lo mism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limento rico en proteína cubre por sí solo las necesidades del dí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arar dos dietas por su patrón alimentario dice más que compararlas por el nutriente que cada una prohíb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amilia del mapa con su aporte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teín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rbohidrato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ras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ibr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gu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ergía de uso rápi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mbranas y ácidos grasos esencial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ánsito intestinal y microbiot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nsporte y temperatur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tructura, enzimas y hormon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nutriente es ___ cuando el cuerpo no lo puede fabricar en cantidad suficiente y debe llegar por los alimentos. A diferencia de un nutriente aislado, un ___ alimentario combina grupos y cubre los huecos de cada un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está miran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n nutrient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n patrón alimentari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na promesa sin sust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roducto aporta fibr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o leguminosas tres veces por seman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 esta cápsula olvidas el hambre para siemp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desayuno incluye fruta y ave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ta bebida tiene omega 3]]></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dieta elimina todos los cereal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Si no lo tomas, no rindes en el trabaj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envase dice «sin azúcar añadid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o la publicación completa y anoto qué alimentos propon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qué grupo del mapa desaparece si sigo la regl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persona que la comparte se ve bien, la regla debe servir para todo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o si la promesa viene de un estudio y en quién se hiz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o si la pruebo y anoto qué voy a observ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9-r01-oa01-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9-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9-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9-r01-oa01-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ees un alimento o una dieta por su patrón, distingues un nutriente esencial y detectas una promesa que no se sostiene.]]></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siete familias y vuelve a hacer el ejercicio de las cuatro preguntas con una dieta que conozc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 última regla alimentaria que escuchaste y las dos listas: qué alimentos agrega y cuáles quita. Después responde qué grupo del mapa se queda sin fuente. Si no encuentras ninguno, explica por qué.]]></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el map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e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iedad del alimento, no un ingre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triente es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uerpo no lo fabrica: llega por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mento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o: la variedad cubre los hue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ón alimen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omes en el día y en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a por nutr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mplifica la conversación y vende mej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el map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9-r01-oa01-energia-y-nutrientes"/>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el map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energía de un alimento y qué no 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el map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una propiedad que se obtiene al descomponerlo y se mide en kilocalorías o kilojulios. No es un ingrediente ni un juicio: dos alimentos con energía parecida pueden aportar cosas muy distint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el map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ingún alimento es comple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el map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da uno tiene huecos: el huevo no trae fibra, la naranja casi no trae proteína, la tortilla no alcanza como única proteína. La variedad dentro y entre grupos es la que cubre los hueco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el map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s modas empiezan por el nutrien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el map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nutriente se nombra en tres palabras y se pone en un envase; un patrón alimentario necesita una semana y no se puede fotografiar. La comunicación elige lo simple, no lo comple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el map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preguntas para leer una die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el map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alimentos reales incluye, qué grupo desaparece, qué promete y con qué evidencia, y qué tendría que ocurrir para aceptar que no funciona. La cuarta es la que casi nunca se hac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el map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asociación y cau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on el map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asociación describe que dos cosas aparecen juntas; una causa exige descartar otras explicaciones. Que las dietas con ultraprocesados se asocien a efectos adversos no prueba que un producto concreto los caus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ualquier regla está el mapa: la energía es una propiedad, los nutrientes esenciales son los que el cuerpo no fabrica y ningún alimento cubre todo. Las modas empiezan por un nutriente porque es fácil de nombrar; las decisiones se sostienen en el patrón porque es lo que se come toda la semana. Lee una dieta con cuatro preguntas, nota las ausencias y pide evidencia antes de prometer. Con eso puedes escuchar cualquier consejo sin comprar ni prohibir de má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Define la base de alimentos mínimamente procesados, las familias de nutrientes, los dos ácidos grasos esenciales y la recomendación de variedad. Son recomendaciones de población, no una prescripción individu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publicado el 16-10-2025; propone patrones y prácticas alimentarias más saludables y sostenibles. No se usa para fijar cantidad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1-energia-y-nutrientes"/>
              </a:rPr>
              <a:t><![CDATA[Energía y nutrientes: el mapa que va antes de las regl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de composición de alimentos · https://fdc.nal.usda.gov/ · consulta: 2026-10-25 · alcance: Alcance internacional (Estados Unidos). Base pública de composición de alimentos. En esta lección se cita como método de medición; no se copiaron cifras de composición.]]></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2026-10-26T05:38:39Z</dcterms:created>
  <dcterms:modified xsi:type="dcterms:W3CDTF">2026-10-26T05:38:39Z</dcterms:modified>
  <dc:title>Energía y nutrientes: el mapa que va antes de las reglas</dc:title>
  <dc:description>Presentación editable del OA «Energía y nutrientes: el mapa que va antes de las reglas». Enlace: https://saludyestetica.lumbre.lat/object/sye-c19-r01-oa01-energia-y-nutrientes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