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6-plan-mensual-medibl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an mensual y medición: una página, cinco cifras y una decisió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an mensual y medición: una página, cinco cifras y una decisión»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plan es una decisión: qué se publica, para qué y cuánto aguanta el negoci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enido educativo que orienta y no diagnostic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enido educativo que orienta y no diagnostic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enido educativo que orienta y no diagnostic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vitación del mes, sin urgencia inventad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plan de una página al cierre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y una regla: se mide lo que se decidió medir ante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ueba social con permiso: testimonios y fotos dentro del calendari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ablero de una página: cinco cifras que se cuentan a man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tipos de pieza y su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muestra cada tipo y lo que no deb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erre de mes: leer, decidir y volver a empez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lan y cerrar 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ja un objetivo para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a una sola cosa que quiera lograr: que más personas escriban, que se conozca un servicio o que vuelvan quienes ya vinieron. Ese objetivo decide qué piezas tienen sentido y cuáles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lan y cerrar 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parta tres tipos de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a cuántas educativas, cuántas invitaciones y cuánta prueba social caben en el mes. La prueba social depende de autorizaciones vigentes; si no hay, se planea sin ella. La invitación necesita fecha y lugare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lan y cerrar 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Fije la capacidad y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e cuántas piezas por semana puede producir y publicar el equipo, y en qué días (capa C). Si la capacidad es una pieza, el plan dice una. Escriba quién la produce y quién la revisa ante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lan y cerrar 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epare la lista de temas y permi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ga una lista de temas educativos que no nombren condiciones ni interpreten fotos, y otra de autorizaciones vigentes con su alcance y vigencia. Si una autorización vence, la pieza se retira o se vuelve a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lan y cerrar 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ublique y cuente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e a mano las cinco cifras: piezas publicadas contra planeadas, conversaciones iniciadas, citas agendadas, personas que llegaron y personas que volvieron dentro del ciclo. Las bajas van aparte. Use la misma definición todo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el plan y cerrar 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e el mes y elija un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e las cifras con el mes anterior y lea las columnas juntas. Elija un solo cambio —mantener, ajustar o retirar una pieza o práctica—, escríbalo con fecha y prepare el plan del mes siguiente en la mism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es de Tomás, contado en una págin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 y cifras inventados. Tomás publicó veintidós piezas sin objetivo y midió likes. No sabía cuántas conversaciones había iniciado el contenido ni cuántas citas venían de ahí. Una respuesta a un comentario nombró una condición de la piel y la persona se moles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es de Tomás, contado en una págin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ió un objetivo: que más personas escribieran para reservar. Repartió el mes en ocho piezas educativas, cuatro invitaciones con fecha y precio total, y dos pruebas sociales con autorización escrita. Fijó dos publicaciones por semana y una hoja con cinco columnas. Para los comentarios de salud, escribió una respuesta base que describe y deriva, sin nombrar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es de Tomás, contado en una págin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comprob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cierre contó a mano: catorce piezas publicadas de catorce planeadas, treinta y ocho conversaciones nuevas, veintiuna citas agendadas, diecinueve personas que llegaron y once que volvieron dentro del ciclo; hubo dos bajas. Comparó con el mes anterior, que no tenía conteo, y decidió mantener el tipo educativo y ajustar la invitación al jueves, que fue el día con más respuestas. No afirma que el contenido causara todo: también cambió el horario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publicar la pieza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evitan borra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objetivo, tres tipos de pieza y cinco cifras definidas ante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objetivo ni cifras definidas antes, el mes produce publicaciones pero no aprendizaje. El plan de una página fija qué se mide y con qué regla, aunque el negocio sea peq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formación sobre un servicio debe ser comprobable (F-002, art. 306, fr. 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6-plan-mensual-medibl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scribir lo observable, decir qué servicio sí se puede hacer y derivar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oto no permite saber qué tiene la persona y nombrar una condición invade el terreno de la valoración. Describir, decir qué servicio aplica y derivar mantiene el contenido orientador y educ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ensaje debe tener contenido orientador y educativo (F-002, art. 306, fr. I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6-plan-mensual-medibl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likes miden exposición, no citas. Para saber si trajo citas hay que contar las conversaciones y las citas agendadas con la misma regla durante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ablero se cuenta a mano y se lee por columnas, no por una sola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6-plan-mensual-medibl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 hay idea para la pieza de hoy → Elegir un tipo del plan y un tema de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quiere llenar el sábado → Ofrecer espacios reales con preci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entario con foto y pregunta de salud → Describir, decir qué servicio aplica y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quiere publicar un antes y después → Pedir autorización escrita ante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tiene una respuesta distinta y un registro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6-plan-mensual-medibl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a · mano ·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n de una página, el conteo a mano y la autorización escrita son las tres piezas que sostienen el mes. Ninguna necesita una herramient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magen es un dato personal y su uso publicitario necesita base y finalidad (F-021, art.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6-plan-mensual-medibl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pieza educativa sobre qué incluye un servicio → Se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invitación con fecha real, lugares y precio total → Se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testimonio con foto y autorización escrita vigente → Se pide permis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foto de una clienta tomada del perfil personal → No se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comentario que nombra una condición de la piel → No se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antes y después con autorización y sin promesa de resultado → Se pide permis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 invitación con «últimos lugares» y agenda abierta → No se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utorización y la veracidad separan una pieza publicable de una que hay que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6-plan-mensual-medibl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faltaban piezas, se publicó una foto de una clienta sin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ublicar la foto sin autorización usa un dato personal para un fin no aceptado y rompe la regla que el propio plan debía cuidar. Las otras líneas sostienen objetivo, permiso y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oto de una persona es un dato personal y su publicación necesita base y finalidad (F-021, art.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8-r01-oa06-plan-mensual-medibl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el último mes de publicaciones y cuenta a mano las cinco cifras, aunque no las hayas planeado. Escribe al lado qué pieza o práctica cambiarías y cuál mantener. Después arma el plan de una página para las próximas cuatro semanas, con un objetivo, tres tipos de pieza y la capacidad real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planear y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planear y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leva el plan de una pág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bjetivo del mes, a quién le habla, tres tipos de pieza, días de publicación, quién produce y las cinco cifras que se van a contar. Si no cabe en una página, no es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inco cifras d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iezas publicadas contra planeadas, conversaciones iniciadas, citas agendadas, personas que llegaron y personas que volvieron dentro del ciclo. Las bajas se anotan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 comentario que pregunta qué tiene una f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describe lo observable, se dice qué servicio sí se puede hacer y se indica cuándo consultar a un profesional sanitario. No se nombra una condición ni se recomienda un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ierra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comparan las cinco cifras con el mes anterior, se leen juntas y se elige un solo cambio: mantener, ajustar o retirar una pieza o práctica. Se escribe con fecha y se vuelve a medir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8-r01-oa06-plan-mensual-medibl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9340" r:id="rId1"/>
    <p:sldLayoutId id="2481999341" r:id="rId2"/>
    <p:sldLayoutId id="2481999342" r:id="rId3"/>
    <p:sldLayoutId id="248199934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7134efd189caeb4efd99e3ec5fa937b8bf47a12baec7bb51.jpg"/>
  <Relationship Id="rId3" Type="http://schemas.openxmlformats.org/officeDocument/2006/relationships/hyperlink" Target="https://saludyestetica.lumbre.lat/object/sye-c18-r01-oa06-plan-mensual-medibl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8-r01-oa06-plan-mensual-medible" TargetMode="External"/>
  <Relationship Id="rId4" Type="http://schemas.openxmlformats.org/officeDocument/2006/relationships/hyperlink" Target="https://saludyestetica.lumbre.lat/object/sye-c18-r01-oa06-plan-mensual-medible"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8-r01-oa06-plan-mensual-medible" TargetMode="External"/>
  <Relationship Id="rId4" Type="http://schemas.openxmlformats.org/officeDocument/2006/relationships/hyperlink" Target="https://saludyestetica.lumbre.lat/object/sye-c18-r01-oa06-plan-mensual-medible"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8-r01-oa06-plan-mensual-medible" TargetMode="External"/>
  <Relationship Id="rId4" Type="http://schemas.openxmlformats.org/officeDocument/2006/relationships/hyperlink" Target="https://saludyestetica.lumbre.lat/object/sye-c18-r01-oa06-plan-mensual-medible"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hyperlink" Target="https://saludyestetica.lumbre.lat/object/sye-c18-r01-oa06-plan-mensual-medible"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8-r01-oa06-plan-mensual-medible"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l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nsu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di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ági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in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f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s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8-r01-oa06-plan-mensual-medible"/>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un plan de contenido de cuatro semanas con un objetivo, tres tipos de pieza y cinco cifras contadas a mano, y cerrar el mes eligiendo un solo cambio con los datos a la vist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lección del curso 18. Convierte las decisiones de las lecciones anteriores en un plan de una página: qué se publica, para qué, con qué permiso y cómo se cuenta. Incluye el cierre de mes y la lectura honesta de cifras pequeñ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lan de contenido · medicion · fidelizacion · consentimiento · testimonios · publicidad veraz · redes socia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mensual y medición: una página, cinco cifras y una dec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ueñas, dueños y personas responsables de las redes o del mostrador en salones, spas, estudios de uñas, barberías y centros de estética. No requiere herramientas de analítica ni conocimientos de programación; no otorga ningún reconocimiento profesional y no sustituye la asesoría en materia de datos persona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mensual y medición: una página, cinco cifras y una dec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 inventado. Tomás tiene una barbería de cuatro sillas y decide «hacer contenido». En cuatro semanas publica veintidós piezas: tendencias copiadas, memes, un antes y después y tres promociones seguidas. Un día alguien comenta una foto de su cuero cabelludo y pregunta qué tiene; Tomás contesta con el nombre de una condición que leyó en intern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mensual y medición: una página, cinco cifras y una dec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se molesta, borra el comentario y deja de seguir la cuenta. Al cierre del mes, Tomás revisa los likes, no sabe cuántas citas vinieron de ahí y concluye que «el contenido no sirve». Lo que falló no fue publicar: falló el plan. Veintidós piezas sin objetivo, sin permiso y sin una forma de contar dejan el mismo aprendizaje que cero piezas: ningu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lan es una decisión: qué se publica, para qué y cuánto aguanta el nego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de contenido no es un calendario lleno; es una decisión escrita. Tiene un objetivo para el mes, tres tipos de pieza que se repiten y una capacidad real de producción. El objetivo puede ser que más personas escriban, que se conozca un servicio o que vuelvan quienes ya vinieron, pero conviene elegir uno solo: si el mes sirve para todo, no sirve para saber qué funcionó. La capacidad —cuántas piezas por semana puede sostener el negocio— la define cada establecimiento (capa C), y es mejor una pieza firme que cinco improvis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plan es una decisión: qué se publica, para qué y cuánto aguanta el nego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cabe en una página con seis renglones: objetivo del mes, a quién le habla, tres tipos de contenido, días de publicación, quién los produce y las cinco cifras que se van a contar. Esa página se pega donde el equipo la vea. Si el negocio no puede sostener tres publicaciones por semana, el plan dice una y se cumple. La constancia vale más que el volumen, y un plan que no se puede cumplir sólo produce culpa. La página se revisa el viernes y se ajusta antes del lunes, no a mitad de la sem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nido educativo que orienta y no diagnostic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enido educativo explica un proceso, aclara qué incluye un servicio o enseña a preguntar antes de elegir. No nombra condiciones, no interpreta fotos y no deduce un padecimiento de un comentario. Cuando el mensaje toca un servicio relacionado con la salud, la Ley General de Salud pide que la información sea comprobable y que el mensaje tenga contenido orientador y educativo (F-002, art. 306, fr. I y II). Orientar es decir qué se observa y cuándo consultar; diagnosticar es ponerle nombre a lo que se ve en una imag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nido educativo que orienta y no diagnostic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emas educativos que se pueden preparar sin invadir ese terreno: en qué se diferencian dos servicios del menú, qué datos conviene traer para elegir bien, cómo se lee una ficha con precio total y tiempo, qué preguntar antes de reservar y por qué el precio incluye preparación. Todos hablan del servicio, no del cuerpo de una persona. Si llega una pregunta sobre una lesión, la respuesta es la de siempre: describir lo observable, decir qué servicio sí se puede hacer y derivar a valoración profesion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nido educativo que orienta y no diagnostic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para negocios de belleza sobre planeación y medición de contenido. No es un manual de publicidad ni de analítica, no sustituye la asesoría en datos personales y no promete que publicar aumente las vent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enido educativo que orienta y no diagnostic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mentario con una foto no se diagnostica]]></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lguien publica una imagen de su piel, una uña o una herida y pregunta qué tiene, no se responde con un nombre ni con un producto. Se describe lo observable, se dice qué servicio sí se puede hacer y se indica cuándo consultar a un profesional sanitario.]]></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de una página]]></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jetivo del mes, a quién le habla, tres tipos de pieza, días de publicación, quién produce y las cinco cifras que se van a contar. Si no cabe en una página, no es un plan: es una lista de dese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vitación del mes, sin urgencia invent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invitación tiene fecha, lugares reales y precio total. Si el negocio dice «últimos lugares», la agenda debe demostrarlo; si dice «solo hoy», la promoción debe terminar hoy. La Ley Federal de Protección al Consumidor considera abusiva la información exagerada o tendenciosa, aunque el dato sea cierto (F-019, art. 32), prohíbe las prácticas coercitivas (F-019, art. 10) y exige informar el monto total de forma visible (F-019, art. 7 Bis). Una invitación honesta se puede revisar y repetir sin depender de quién la escribi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vitación del mes, sin urgencia invent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decide cuántas invitaciones caben en el mes y en qué canal (capa C). Una por semana suele ser suficiente para un negocio pequeño; dos el mismo día compiten entre sí. La invitación se manda a quien dio permiso, con la salida de la lección 5, y no se convierte en paquete que empuja a comprar de más. Si el mes no tiene promoción, la invitación puede ser sólo una fecha disponible: también es contenido útil. La regla es simple: si la invitación no tiene una fecha que se pueda sostener, todavía no está lista para publicar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vitación del mes, sin urgencia inventada]]></a:t>
            </a:r>
          </a:p>
        </p:txBody>
      </p:sp>
      <p:pic>
        <p:nvPicPr>
          <p:cNvPr id="3" name="" descr="Del plan de una página al cierre del mes">
            <a:hlinkClick r:id="rId3" tooltip="Del plan de una página al cierre del me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y una regla: se mide lo que se decidió medir antes de public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6-plan-mensual-medible"/>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ueba social con permiso: testimonios y fotos dentro del calendar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estimonio o una foto se planea como cualquier otra pieza, con un paso previo que no se puede saltar: la autorización escrita. El documento dice dónde se publicará, por cuánto tiempo y que la persona puede retirarla; si aparece un detalle de salud, la ley lo trata como dato sensible y pide consentimiento expreso y por escrito (F-021, art. 8). Publicar primero y pedir permiso después invierte el orden y deja al negocio sin prueba de lo que la persona aceptó. El documento se guarda junto con la pieza, no en otro lug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ueba social con permiso: testimonios y fotos dentro del calendar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incluye también el mantenimiento: revisar cada cuánto vence una autorización, retirar la pieza si alguien la revoca y guardar el documento con fecha. Un antes y después muestra el trabajo, no promete el efecto; la información debe ser veraz y comprobable (F-019, art. 32). Si la persona es menor de edad, la autorización se pregunta al tutor y se consulta a un especialista en datos: la lección no resuelve ese caso. Cuando la autorización vence, la pieza se retira o se vuelve a pedir; no se renueva so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ueba social con permiso: testimonios y fotos dentro del calenda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l mes y qué las sostiene. La última columna dice qué se regist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762250"/>
                <a:gridCol w="3181350"/>
                <a:gridCol w="2171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idea para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un tipo del plan y un tema de la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y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quiere llenar el sá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r espacios y horas reales, con preci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nvitación y las respue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omentario pide opinión sobre una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bir lo observable y derivar 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rivación y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quiere publicar un antes y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autorización escrita antes de pub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ocumento y su vi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762250"/>
                <a:gridCol w="3181350"/>
                <a:gridCol w="2171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s salió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er las cinco cifras y elegir un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ifras y la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cabó el contenido plane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r la lista de temas educativos pen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ema y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ablero de una página: cinco cifras que se cuentan a ma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blero tiene cinco columnas y se llena a mano: piezas publicadas contra piezas planeadas, conversaciones iniciadas por personas nuevas, citas agendadas, personas que llegaron y personas que volvieron dentro del ciclo de su servicio. Las bajas de la lista se anotan aparte como señal de presión. No hacen falta seguidores, alcance ni likes: esas cifras miden exposición, no citas. Cada columna se define una vez y se cuenta con la misma regla todo el mes. La hoja se llena al final de cada día, no al final del mes: la memoria pierde conversacio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ablero de una página: cinco cifras que se cuentan a ma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a mano obliga a decidir qué cuenta y qué no. Una conversación es una persona que escribió, no un mensaje del negocio; una cita es la que quedó agendada, no la que se propuso; una persona que llegó se cuenta una vez, aunque haya vuelto a escribir. Con definiciones claras, dos personas del equipo deberían llegar al mismo número. Si el negocio usa una hoja de cálculo, sirve igual, siempre que la regla no cambie a mitad del mes. Si una cifra no se puede contar con la regla acordada, se anota como no contada en lugar de inventar un númer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ablero de una página: cinco cifras que se cuentan a mano]]></a:t>
            </a:r>
          </a:p>
        </p:txBody>
      </p:sp>
      <p:pic>
        <p:nvPicPr>
          <p:cNvPr id="3" name="" descr="Tres tipos de pieza y su función">
            <a:hlinkClick r:id="rId3" tooltip="Tres tipos de pieza y su función"/>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muestra cada tipo y lo que no debe promete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6-plan-mensual-medible"/>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de mes: leer, decidir y volver a empez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se hace con las cinco cifras del mes y las del mes anterior, contadas igual. Se leen juntas: si se publicó lo planeado y no hubo conversaciones, el problema puede estar en el tema o en el canal; si hubo conversaciones y pocas citas, en la ficha o en el precio; si hubo citas y faltazos, en el recordatorio; si pocas personas volvieron, en el ciclo o en la invitación. Ninguna columna por sí sola explica el mes, y cuatro semanas no alcanzan para afirmar una causa. Por eso el cierre describe qué cambió y qué se va a probar, sin afirmar que una pieza fue la caus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de mes: leer, decidir y volver a empez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del cierre es una sola: mantener, ajustar o retirar una pieza o una práctica. Se escribe con fecha y se prueba el mes siguiente con las mismas cinco cifras. Cambiar todo a la vez impide aprender; no cambiar nada cuando una columna lleva tres meses en cero tampoco es una decisión. El plan del mes siguiente se escribe en la misma página, con el objetivo, los tres tipos de pieza y la capacidad que el negocio sí puede sostener. Esa página es el plan del mes siguiente y también el registro de lo que se decidió.]]></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de mes: leer, decidir y volver a empezar · Procedimiento: armar el plan y cerrar el mes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ja un objetivo para el m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a una sola cosa que quiera lograr: que más personas escriban, que se conozca un servicio o que vuelvan quienes ya vinieron. Ese objetivo decide qué piezas tienen sentido y cuáles n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de mes: leer, decidir y volver a empezar · Procedimiento: armar el plan y cerrar el mes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rta tres tipos de piez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a cuántas educativas, cuántas invitaciones y cuánta prueba social caben en el mes. La prueba social depende de autorizaciones vigentes; si no hay, se planea sin ella. La invitación necesita fecha y lugares rea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de mes: leer, decidir y volver a empezar · Procedimiento: armar el plan y cerrar el mes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e la capacidad y los dí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e cuántas piezas por semana puede producir y publicar el equipo, y en qué días (capa C). Si la capacidad es una pieza, el plan dice una. Escriba quién la produce y quién la revisa antes de public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de mes: leer, decidir y volver a empezar · Procedimiento: armar el plan y cerrar el mes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e la lista de temas y permis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ga una lista de temas educativos que no nombren condiciones ni interpreten fotos, y otra de autorizaciones vigentes con su alcance y vigencia. Si una autorización vence, la pieza se retira o se vuelve a pedi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de mes: leer, decidir y volver a empezar · Procedimiento: armar el plan y cerrar el mes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blique y cuente cada seman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e a mano las cinco cifras: piezas publicadas contra planeadas, conversaciones iniciadas, citas agendadas, personas que llegaron y personas que volvieron dentro del ciclo. Las bajas van aparte. Use la misma definición todo el m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de mes: leer, decidir y volver a empezar · Procedimiento: armar el plan y cerrar el mes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el mes y elija un cambi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e las cifras con el mes anterior y lea las columnas juntas. Elija un solo cambio —mantener, ajustar o retirar una pieza o práctica—, escríbalo con fecha y prepare el plan del mes siguiente en la misma pági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de mes: leer, decidir y volver a empezar · Caso trabajado: el mes de Tomás, contado en una página (caso ficticio) · Paso 1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pasó]]></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 y cifras inventados. Tomás publicó veintidós piezas sin objetivo y midió likes. No sabía cuántas conversaciones había iniciado el contenido ni cuántas citas venían de ahí. Una respuesta a un comentario nombró una condición de la piel y la persona se molestó.]]></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de mes: leer, decidir y volver a empezar · Caso trabajado: el mes de Tomás, contado en una página (caso ficticio) · Paso 2 de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cambió]]></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ió un objetivo: que más personas escribieran para reservar. Repartió el mes en ocho piezas educativas, cuatro invitaciones con fecha y precio total, y dos pruebas sociales con autorización escrita. Fijó dos publicaciones por semana y una hoja con cinco columnas. Para los comentarios de salud, escribió una respuesta base que describe y deriva, sin nombrar condicion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e de mes: leer, decidir y volver a empezar · Caso trabajado: el mes de Tomás, contado en una página (caso ficticio) · Paso 3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comprobó]]></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ierre contó a mano: catorce piezas publicadas de catorce planeadas, treinta y ocho conversaciones nuevas, veintiuna citas agendadas, diecinueve personas que llegaron y once que volvieron dentro del ciclo; hubo dos bajas. Comparó con el mes anterior, que no tenía conteo, y decidió mantener el tipo educativo y ajustar la invitación al jueves, que fue el día con más respuestas. No afirma que el contenido causara todo: también cambió el horario de respues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erre de mes: leer, decidir y volver a empezar]]></a:t>
            </a:r>
          </a:p>
        </p:txBody>
      </p:sp>
      <p:pic>
        <p:nvPicPr>
          <p:cNvPr id="3" name="" descr="Antes de publicar la pieza del día">
            <a:hlinkClick r:id="rId3" tooltip="Antes de publicar la pieza del dí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evitan borrar despué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8-r01-oa06-plan-mensual-medible"/>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el calendario sin capacidad. Veinte piezas planeadas y cuatro publicadas enseñan al equipo que el plan no se cumple. Es mejor una página con ocho piezas firmes que un calendario que se abandona en la segunda semana.]]></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star un comentario con el nombre de una condición. La foto no alcanza para saber qué tiene una persona y el nombre dicho por el negocio suena a diagnóstico. Se describe lo observable, se dice qué servicio sí se puede hacer y se indica la valoración profesion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r un antes y después como promesa. La imagen muestra un trabajo, no garantiza que el resultado se repita. La información debe ser veraz y comprobable (F-019, art. 32), y el mensaje sobre un servicio de salud debe orientar y educar (F-002, art. 306, fr. II).]]></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sólo likes y cambiar de cifras cada mes. Los likes miden exposición, no citas. Si el tablero cambia de columnas cada mes, ningún mes se puede comparar. Las cinco cifras se definen antes de publicar y se mantienen igu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idea para hoy, se elige un tipo del plan y un tema de la lista; no se improvisa con la salud de nadi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quiere llenar un día, se ofrecen espacios y horas reales con precio total, sin urgencia inventad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comentario pide opinión sobre una foto, se describe lo observable y se deriva a valoración profesional.]]></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va a publicar una foto o un testimonio, primero se pide autorización escrita con alcance y vigenc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es salió mal, se leen las cinco cifras juntas antes de cambiar el plan o contratar una herramien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columna lleva tres meses en cero, se cambia una sola cosa y se vuelve a medir con la misma regl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cuatro situaciones que no se resuelven publicando. Primera: una persona describe o muestra un cambio en su piel, una uña o una herida en un comentario o mensaje. No se nombra una condición ni se recomienda un producto; se dice qué se observa, qué servicio sí se puede hacer y que conviene una valoración con un profesional sanitario. Segunda: la queja por un servicio se vuelve públic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responde por escrito, sin discutir en el hilo, se registra qué se hizo y cuándo, y se ofrece el canal privado; nadie del equipo asegura qué pasó. Tercera: alguien pide retirar su foto o sus datos. La pieza se baja el mismo día, se registra la fecha y se revisa el documento de autorización; el aviso de privacidad debe explicar cómo ejercer esos derechos (F-021, arts. 15 y 16). Cuarta: la queja se vuelve formal por un cobro o una promesa incumplida.]]></a:t>
            </a:r>
          </a:p>
        </p:txBody>
      </p:sp>
      <p:sp>
        <p:nvSpPr>
          <p:cNvPr id="10" name=""/>
          <p:cNvSpPr txBox="1"/>
          <p:nvPr/>
        </p:nvSpPr>
        <p:spPr>
          <a:xfrm>
            <a:off x="685800" y="3419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responde por escrito y la persona puede acudir a la PROFECO (F-020; consultado 2026-10-25). Esta lección no redacta el aviso de privacidad ni fija plazos de conserv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negocio publicó veintidós piezas en el mes y no sabe qué funcionó. ¿Qué faltó desde el princip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ublicar más piezas y con más frecuenci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objetivo, tres tipos de pieza y cinco cifras definidas antes de publica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ratar una herramienta de analítica avanzad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piar el calendario de otra cuenta con más seguidor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ga un comentario con una foto y la pregunta «¿qué tengo?». ¿Cuál es la respuesta corre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ombre de la condición más parecida a la imagen.]]></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producto recomendado para ese tipo de piel.]]></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cribir lo observable, decir qué servicio sí se puede hacer y derivar a valoración.]]></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orrar el comentario para no tener problem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pieza tuvo más likes que las demás, se puede afirmar que trajo más cit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e cada situación del mes con lo que corresponde hace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 hay idea para la pieza de hoy]]></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 quiere llenar el sáb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entario con foto y pregunta de salu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quiere publicar un antes y despué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frecer espacios reales con precio total]]></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cribir, decir qué servicio aplica y deriv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autorización escrita antes de public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egir un tipo del plan y un tema de la lis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lan cabe en ___ página; el tablero se cuenta a ___; y toda foto publicada necesita ___ escri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que cada pieza o práctica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blic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ide permiso antes]]></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public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pieza educativa sobre qué incluye un servici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invitación con fecha real, lugares y precio total]]></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testimonio con foto y autorización escrita vigen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foto de una clienta tomada del perfil persona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omentario que nombra una condición de la pie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antes y después con autorización y sin promesa de resulta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 invitación con «últimos lugares» y agenda abiert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que la línea donde el plan del mes se rompe.]]></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objetivo del mes fue que más personas escribieran para reservar.]]></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planearon ocho piezas educativas y cuatro invitaciones con precio total.]]></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faltaban piezas, se publicó una foto de una clienta sin autoriz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cinco cifras se anotaron cada semana con la misma definició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cierre comparó las cifras con el mes anterior y eligió un cambi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8-r01-oa06-plan-mensual-med-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8-r01-oa06-plan-mensual-med-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8-r01-oa06-plan-mensual-med-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8-r01-oa06-plan-mensual-med-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8-r01-oa06-plan-mensual-med-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8-r01-oa06-plan-mensual-med-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8-r01-oa06-plan-mensual-med-ex07]]></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escribir un plan de una página con objetivo, tres tipos de pieza y cinco cifras, y decir cómo cerrarías el mes.]]></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tres tipos y escribe, para tu negocio, qué pieza publicaste el mes pasado sin saber qué cifra iba a mov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el último mes de publicaciones y cuenta a mano las cinco cifras, aunque no las hayas planeado. Escribe al lado qué pieza o práctica cambiarías y cuál mantener. Después arma el plan de una página para las próximas cuatro semanas, con un objetivo, tres tipos de pieza y la capacidad real del negoci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lanear y me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781300"/>
                <a:gridCol w="5334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 de una pág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 tres tipos, días, responsable y cinco cif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ido educ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 el servicio; no nombra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i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real, lugares y precio total, sin urgencia inven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so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 o testimonio con autorización escrita y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de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 cifras juntas y un solo cambio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lanear y medi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8-r01-oa06-plan-mensual-medible"/>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lan y el cierre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leva el plan de una pági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lan y el cierre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bjetivo del mes, a quién le habla, tres tipos de pieza, días de publicación, quién produce y las cinco cifras que se van a contar. Si no cabe en una página, no es un pl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lan y el cierre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inco cifras del tabler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lan y el cierre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zas publicadas contra planeadas, conversaciones iniciadas, citas agendadas, personas que llegaron y personas que volvieron dentro del ciclo. Las bajas se anotan apart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lan y el cierre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 comentario que pregunta qué tiene una fo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lan y el cierre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describe lo observable, se dice qué servicio sí se puede hacer y se indica cuándo consultar a un profesional sanitario. No se nombra una condición ni se recomienda un produc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lan y el cierre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ierra el m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lan y el cierre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comparan las cinco cifras con el mes anterior, se leen juntas y se elige un solo cambio: mantener, ajustar o retirar una pieza o práctica. Se escribe con fecha y se vuelve a medir igu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mensual se sostiene en cuatro decisiones: un objetivo, tres tipos de pieza, la capacidad real y cinco cifras contadas a mano. El contenido educativo orienta y no diagnostica; la invitación tiene fecha y precio total; la prueba social tiene autorización escrita. La acción es concreta: escribe hoy el plan de una página para las próximas cuatro semanas y anota en él las cinco cifras; al cerrar el mes, compara y elige un solo cambi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o queda completo el resultado del curso 18: un plan de contenido de un mes con su forma de medir resultados. Esta lección describe obligaciones federales, locales o de práctica según la fuente indicada en cada afirmación.]]></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ey Federal de Protección de Datos Personales en Posesión de los Particulares (DOF 20-03-2025), arts. 2, 5, 8, 15 y 16 · https://www.ordenjuridico.gob.mx/Documentos/Federal/html/wo125102.html · consulta: 2026-10-25 · alcance: Alcance federal, México, para particulares. Art. 5: principios; art. 8: consentimiento expreso y por escrito para datos sensibles; arts. 15 y 16: aviso de privacidad. Autoridad sucesora: no verificad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s. 7 Bis, 10, 32, 42 y 57 · http://www.diputados.gob.mx/LeyesBiblio/pdf/LFPC.pdf · consulta: 2026-10-25 · alcance: Alcance federal, México; última reforma del DOF del 12-12-2025. Se citan los artículos 7 Bis, 10, 32, 42 y 57. Sin montos de mul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2 · Ley General de Salud, publicidad sanitaria: artículo 306, fracciones I y II · consulta: 2026-10-25 · alcance: Alcance federal, México; reformas del DOF del 15-01-2026. Art. 306, fr. I: información comprobable; fr. II: contenido orientador y educativo. No se cita el Reglamento de publicidad.]]></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consulta: 2026-10-25 · alcance: Alcance federal, México. Sólo se usa para señalar la vía de la persona consumidora; la norma se cita por F-01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8-r01-oa06-plan-mensual-medible"/>
              </a:rPr>
              <a:t><![CDATA[Plan mensual y medición: una página, cinco cifras y una dec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2026-10-26T02:51:07Z</dcterms:created>
  <dcterms:modified xsi:type="dcterms:W3CDTF">2026-10-26T02:51:07Z</dcterms:modified>
  <dc:title>Plan mensual y medición: una página, cinco cifras y una decisión</dc:title>
  <dc:description>Presentación editable del OA «Plan mensual y medición: una página, cinco cifras y una decisión». Enlace: https://saludyestetica.lumbre.lat/object/sye-c18-r01-oa06-plan-mensual-medible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