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5-fidelizacion-sin-pre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delización sin presión: regreso, reconocimiento y escuch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delización sin presión: regreso, reconocimiento y escuch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delizar no es retener: es dar una razón para volve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alancas: regreso, reconocimiento y escuch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alancas: regreso, reconocimiento y escuch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alancas: regreso, reconocimiento y escuch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 otra vez: la lista no es un activo, es una responsabilidad»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ciclo cumplido a la respuesta regi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y una regla: se invita una vez y se acepta u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stimonios y fotos: la autorización se escribe y se puede retir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n presión: mensajes que se pueden contestar con un n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palancas, tre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hace con cada palanca y la señal de que está funcion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sin engañarse: cuatro cifras a man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fidelizar en seis pasos, sin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a el ciclo de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e cada cuánto se repite un servicio según su uso real, no según el mes. Un corte, un gelish y un facial tienen ciclos distintos (capa C). Ese número es la fecha en la que tiene sentido invitar,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fidelizar en seis pasos, sin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ja una sola palanca para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a si este mes trabajará el regreso, el reconocimiento o la escucha. Una sola permite saber qué cambió. Si hace las tres a la vez y mejora algo, no sabrá a qué atribu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fidelizar en seis pasos, sin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scriba la invitación con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dacte un mensaje breve con nombre, servicio habitual, una fecha real y la frase «si prefiere que no le escriba, dígame». Si hay promoción, agregue el precio total (F-019, art. 7 Bis). No use «solo hoy» si no es c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fidelizar en seis pasos, sin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ida la autorización de foto o testimo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va a publicar una imagen o un comentario, escriba dónde se usará, por cuánto tiempo y cómo se retira. Si aparece un detalle de salud, pida consentimiento expreso y por escrito (F-021, art. 8). Guarde el document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fidelizar en seis pasos, sin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gistre cad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e sí, no o silencio con la fecha y el canal. El silencio no se convierte en sí. Si la persona pide no recibir más mensajes, la baja se registra el mismo día y no se vuelve a escribir por ese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fidelizar en seis pasos, sin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uente cuatro semanas y elija un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e a mano regresos dentro del ciclo, regresos sin descuento, respuestas y bajas. Lea las cuatro cifras juntas y elija un solo ajuste para el mes siguiente: el ciclo, la palanca o el texto de la inv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Renata cambia tres mensajes por un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y cifras inventados. Renata mandó tres mensajes en una semana a una lista de trescientas personas y recibió dieciocho bajas. No sabía cuántas de las que volvieron lo hicieron por el descuento. El negocio concluyó que la lista «ya no servía» y pensó en comprar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Renata cambia tres mensajes por un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el ciclo de cada servicio y eligió una sola palanca: regreso. Redactó una invitación con nombre, servicio habitual, dos fechas y la frase de salida. Dejó de escribir a quien no había dado permiso y separó el recordatorio de la cita de la promoción. Para el testimonio de una clienta, usó una autorización de una página con alcance, vigencia y opción de reti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Renata cambia tres mensajes por un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comprob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cuatro semanas contó a mano: veintidós personas volvieron dentro de su ciclo, quince de ellas sin descuento, treinta y una contestaron la invitación y hubo cuatro bajas. No atribuye todo al mensaje: también cambió el horario de respuesta. Lo que sí vio fue que las bajas bajaron y que varias personas pidieron su fecha sin mencionar la promoción. Con eso decidió mantener el texto y revisar el ciclo del fa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mandar una inv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paran una invitación de una in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visar el ciclo del servicio y mandar una invitación con fecha real y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vitación parte del ciclo del servicio, no de la culpa. Una sola vez, con fecha real y una salida que se respeta, permite que la persona decida sin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formación exagerada o tendenciosa se considera abusiva (F-019, art. 3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5-fidelizacion-sin-pres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Una autorización escrita con dónde se usará, por cuánto tiempo y cómo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torización escrita deja rastro del alcance y la vigencia. El permiso verbal no permite demostrar qué se aceptó, y editar el texto para decir más cambia lo que la persona op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formación debe ser veraz y comprobable (F-019, art. 3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5-fidelizacion-sin-pres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lencio no es un sí ni una autorización para insistir. La invitación se manda una vez; si no hay respuesta, se registra y se espera a que la persona esc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sentimiento y la finalidad son principios del tratamiento (F-021, art.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5-fidelizacion-sin-pres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cumplió el ciclo de su servicio → Una invitación con fecha real y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de no recibir más mensajes → Baja registrad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frece su testimonio con foto → Autorización escrita con alcance y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queja por un servicio → Escuchar, registrar y responde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una respuesta distinta y un registr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5-fidelizacion-sin-pre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reso · seguidores ·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reso sin descuento muestra que el servicio sostiene la relación; los seguidores miden alcance; la autorización escrita deja rastro del alcance y la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magen es un dato personal y su uso publicitario necesita base y finalidad (F-021, art.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5-fidelizacion-sin-pres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invitación con fecha real y salida, a quien dio permiso → Se puede ma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recordatorio de la cita que la persona aceptó → Se puede ma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foto de una clienta para redes, sin documento firmado → No s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testimonio con su nombre y foto, con autorización escrita → Necesita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mensaje «te extrañamos, no nos abandones» a toda la lista → No s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promoción con precio total y condición clara, a quien la pidió → Se puede ma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detalle de salud de una clienta dentro de su testimonio → Necesita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usión sin permiso y la imagen sin documento son las dos formas más comunes de usar un dato para un fin no acep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5-fidelizacion-sin-pres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contestó la invitación, se le mandaron dos recordatorios co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sistir después del silencio convierte la invitación en presión y usa el número sin una respuesta. Las otras líneas respetan el permiso, la baja y la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ilencio no se registra como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5-fidelizacion-sin-pres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 lista de personas que no han vuelto en los últimos tres meses y escribe al lado de cada una: cuándo fue su último servicio, cuál es su ciclo y si dio permiso. Marca a quién no se le puede escribir. Después redacta una sola invitación con fecha y salida, y elige las cuatro cifras que vas a contar durant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fidelizar sin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fidelizar sin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alancas de la fide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reso, reconocimiento y escucha. El regreso parte del ciclo real del servicio; el reconocimiento usa nombre, servicio habitual y una preferencia, nunca un dato de salud; la escucha convierte la queja en información para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decir una autorización de foto o testimo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ónde se va a usar, por cuánto tiempo, que la persona puede retirarla y su firma con fecha. Si aparece un detalle de salud, se necesita consentimiento expreso y por escrito (F-021, art.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la fidelización sin herram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cuatro cifras a mano durante cuatro semanas: regresos dentro del ciclo, regresos sin descuento, respuestas a la invitación y bajas. Se leen juntas y se elige un solo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la persona no contesta la inv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gistra el silencio con fecha y no se manda otro mensaje. El silencio no es un sí ni una autorización para insistir; se espera a que la persona esc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5-fidelizacion-sin-pres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857" r:id="rId1"/>
    <p:sldLayoutId id="2482005858" r:id="rId2"/>
    <p:sldLayoutId id="2482005859" r:id="rId3"/>
    <p:sldLayoutId id="24820058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8d4acefc1137d2680c20b69df2910693431cf0f40bf701b1.jpg"/>
  <Relationship Id="rId3" Type="http://schemas.openxmlformats.org/officeDocument/2006/relationships/hyperlink" Target="https://saludyestetica.lumbre.lat/object/sye-c18-r01-oa05-fidelizacion-sin-pres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8-r01-oa05-fidelizacion-sin-presion" TargetMode="External"/>
  <Relationship Id="rId4" Type="http://schemas.openxmlformats.org/officeDocument/2006/relationships/hyperlink" Target="https://saludyestetica.lumbre.lat/object/sye-c18-r01-oa05-fidelizacion-sin-pres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8-r01-oa05-fidelizacion-sin-presion" TargetMode="External"/>
  <Relationship Id="rId4" Type="http://schemas.openxmlformats.org/officeDocument/2006/relationships/hyperlink" Target="https://saludyestetica.lumbre.lat/object/sye-c18-r01-oa05-fidelizacion-sin-presion"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8-r01-oa05-fidelizacion-sin-presion" TargetMode="External"/>
  <Relationship Id="rId4" Type="http://schemas.openxmlformats.org/officeDocument/2006/relationships/hyperlink" Target="https://saludyestetica.lumbre.lat/object/sye-c18-r01-oa05-fidelizacion-sin-presion"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hyperlink" Target="https://saludyestetica.lumbre.lat/object/sye-c18-r01-oa05-fidelizacion-sin-presion"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5-fidelizacion-sin-presion"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deliz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res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onoc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uch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8-r01-oa05-fidelizacion-sin-pres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a forma de fidelizar que invite a volver sin culpa ni urgencia, eligiendo una palanca, pidiendo permiso y contando cuatro cifras a mano, y aplicarla a un servicio propio durante cuatro seman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18. Distingue fidelizar de retener, propone tres palancas (regreso, reconocimiento y escucha) y enseña a usarlas con permiso, autorización escrita para fotos y testimonios, y un conteo manual de result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delizacion · clientes · consentimiento · testimonios · datos personales · seguimiento · publicidad vera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ción sin presión: regreso, reconocimiento y escuch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eñas, dueños y personas que atienden al público en salones, spas, estudios de uñas, barberías y centros de estética. No requiere herramientas de automatización ni conocimientos de programación; no otorga ningún reconocimiento profesional y no sustituye la asesoría en materia de datos persona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ción sin presión: regreso, reconocimiento y escuch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inventado. Renata tiene un spa de dos cabinas y una lista de trescientas personas. Un lunes manda a toda la lista: «Te extrañamos, tienes 30% en tu próximo servicio, solo esta semana». Paulina, que no va desde hace cinco meses, recibe ese mensaje, dos días después un recordatorio y el viernes un «última oportuni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ción sin presión: regreso, reconocimiento y escuch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sta «no insistas, por favor» y bloquea el número. En la junta, Renata concluyó que fidelizar no sirve. Lo que falló no fue el cariño: falló el supuesto. Paulina no se fue por falta de descuento; se fue porque el servicio dejó de serle útil en ese momento y nadie le dio una razón para volver. Tres mensajes en una semana no recuperan a nadie: sólo enseñan a bloquear.]]></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aso no mide a las clientas; mide el método del negoc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r no es retener: es dar una razón para volv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ener y fidelizar se parecen en la factura y no en el método. Retener es evitar que alguien se vaya: con un descuento que caduca, con una penalización o con la culpa de «te extrañamos». Fidelizar es distinto: la persona vuelve porque el servicio le sirve, porque la tratan bien y porque sabe cómo pedir lo que necesita. La diferencia se nota en una prueba simple: si mañana desapareciera el descuento, ¿volvería? Si la respuesta es no, lo que había era una promoción, no una relación. En un negocio de belleza esa prueba vale más que cualquier tabler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r no es retener: es dar una razón para volv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tiene tres formas fáciles de reconocer. La culpa: mensajes que dicen que el negocio la extraña y que ella tiene la obligación de volver. La cuenta regresiva: «solo hoy» o «últimos lugares» cuando la agenda sigue abierta, que la Ley Federal de Protección al Consumidor considera información exagerada o tendenciosa (F-019, art. 32). Y el descuento que crece: cada mes un porcentaje mayor para quien no responde, hasta que el precio deja de significar algo. Ninguna de las tres construye regreso; las tres entrenan a esperar la próxima reba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alancas: regreso, reconocimiento y escuch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alanca es el regreso: saber cada cuánto se usa un servicio y escribir ese ciclo. Un corte de cabello, un gelish y un facial no tienen la misma frecuencia, y el ciclo se define por servicio, no por el calendario del negocio (capa C). La segunda es el reconocimiento: recordar el nombre, el servicio habitual y una preferencia concreta, guardando sólo esos datos (lección 4). La tercera es la escucha: una queja contestada a tiempo vale más que tres promociones, porque dice qué ajustar y qué no repet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alancas: regreso, reconocimiento y escuch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alancas se combinan en un mensaje breve: «Hola, Renata: suele venir por facial cada seis semanas y ya pasaron siete. Hay lugar el jueves a las cinco o el sábado a las diez. Si prefiere que no le escriba, dígame y lo dejo así». No hay culpa, hay una fecha y una salida. El reconocimiento no debe tocar la salud: «como tiene la piel sensible» es un dato sensible que no se usa para vender (F-021, art. 8). Se reconoce el servicio y la preferencia, no la condición. Esa distinción también protege al negocio: lo que no se guarda no se filtra ni se usa m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alancas: regreso, reconocimiento y escuch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ara negocios de belleza sobre fidelización. No es un manual de promociones ni de automatización, no sustituye la asesoría en datos personales y no convierte un testimonio en prueba de result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alancas: regreso, reconocimiento y escuch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alud no se usa para vender]]></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ersona cuenta en un mensaje o en un testimonio un padecimiento, ese detalle no se publica ni se usa para personalizar la venta. Se agradece el comentario, se publica sólo lo que autorizó por escrito y, si hay una pregunta de salud, se indica la valoración profesional.]]></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invitación que se puede rechazar]]></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ola, [nombre]: suele venir por [servicio] cada [tiempo] y ya pasó ese plazo. Hay lugar el [día] a las [hora]. Si prefiere que no le escriba, dígame y lo dejo así». Una vez, con fecha y con sal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 otra vez: la lista no es un activo, es una responsa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de contactos no es un activo del negocio: es un conjunto de datos personales que alguien confió para un fin. La ley federal pide finalidad, proporcionalidad y consentimiento (F-021, art. 5), y el aviso de privacidad debe explicar qué se hace con los datos y cómo limitar su uso (F-021, arts. 15 y 16). Por eso el permiso para una promoción se separa del permiso para el recordatorio de una cita: aceptar uno no es aceptar el otro. El silencio no se anota como sí, y la baja se atiende el mismo d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 otra vez: la lista no es un activo, es una responsa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prácticas que conviene prohibir por escrito en el negocio: comprar listas, agregar al chat a quien dejó su número para otra cosa y volver a agregar a quien pidió salir. Las tres parecen pequeñas y las tres enseñan que la palabra del negocio no vale. Una ficha de consentimiento con fecha, canal y finalidad resuelve más que cualquier herramienta: dice a quién se le puede escribir, para qué y hasta cuándo. La frecuencia y el canal son configurables (capa C); el derecho a salir no lo 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 otra vez: la lista no es un activo, es una responsabilidad]]></a:t>
            </a:r>
          </a:p>
        </p:txBody>
      </p:sp>
      <p:pic>
        <p:nvPicPr>
          <p:cNvPr id="3" name="" descr="Del ciclo cumplido a la respuesta registrada">
            <a:hlinkClick r:id="rId3" tooltip="Del ciclo cumplido a la respuesta registrad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y una regla: se invita una vez y se acepta un 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5-fidelizacion-sin-pres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y fotos: la autorización se escribe y se puede reti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estimonio es una opinión, y una opinión ajena se publica con permiso. La autorización debe ser escrita, decir dónde se va a usar (mostrador, redes, sitio), por cuánto tiempo y que la persona puede retirarla. Si el testimonio incluye una foto, la foto va en el mismo documento. Publicar una imagen sin ese papel es usar un dato personal para un fin que no se aceptó; si además aparece un detalle de salud, la ley lo trata como dato sensible y pide consentimiento expreso y por escrito (F-021, art.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y fotos: la autorización se escribe y se puede reti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e inventan testimonios ni se editan para que digan más de lo que dijeron. La información debe ser veraz y comprobable (F-019, art. 32), y cuando toca un servicio relacionado con la salud, el mensaje debe tener contenido orientador y educativo (F-002, art. 306, fr. II). Un antes y después no prueba que el resultado vaya a repetirse: se muestra el trabajo, no se promete el efecto. Si la persona es menor de edad, la autorización se pregunta al tutor y se consulta a un especialista en datos: la lección no resuelve ese ca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stimonios y fotos: la autorización se escribe y se puede reti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qué las sostiene. La última columna dice qué se regist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28875"/>
                <a:gridCol w="3409950"/>
                <a:gridCol w="2276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viene desde hace cinco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nvitación con fecha posible y salida; sin c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ío, respuesta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si hay descuento por v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ón escrita y precio total; sin paquete que so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dición acep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salir de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 inmediata y confirmación br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ja con fecha y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 su test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 escrita con alcance y 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cumento firmado y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28875"/>
                <a:gridCol w="3409950"/>
                <a:gridCol w="2276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eja por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registrar y responder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ja, la respuesta y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e a una ami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adecer sin premiar con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ferencia y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n presión: mensajes que se pueden contestar con un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saje se puede mandar cuando la persona puede contestar «no» sin costo. Eso exige tres cosas: una sola razón para escribir, una fecha concreta y una salida visible. La razón puede ser el ciclo cumplido, un lugar que se liberó o un servicio nuevo; no puede ser «hace mucho que no viene». La fecha debe ser real y la salida debe funcionar: si dice «dígame y no le escribo», la siguiente vez no se escribe. La Ley Federal de Protección al Consumidor prohíbe las prácticas coercitivas (F-019, art. 10) y la información exagerada (F-019, art. 3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n presión: mensajes que se pueden contestar con un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escuentos no están prohibidos, pero se usan con condición clara y precio total visible (F-019, art. 7 Bis), y no para empujar a comprar de más. «Lleva cinco sesiones y no pierdas el precio» es una venta atada al miedo; «este mes el facial cuesta tanto en total» es un dato. Si el negocio necesita llenar un día, lo dice con espacios y horas reales. Y si la persona dice no, se registra y se espera: el no de hoy es información, no un obstáculo que hay que vencer. La salida funciona cuando se cumple sin negociar: si la persona vuelve a escribir, se atiende; si no, no se le busc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n presión: mensajes que se pueden contestar con un no]]></a:t>
            </a:r>
          </a:p>
        </p:txBody>
      </p:sp>
      <p:pic>
        <p:nvPicPr>
          <p:cNvPr id="3" name="" descr="Tres palancas, tres señales">
            <a:hlinkClick r:id="rId3" tooltip="Tres palancas, tres señal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hace con cada palanca y la señal de que está funcionan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5-fidelizacion-sin-presion"/>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engañarse: cuatro cifras a ma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delización se mide con cuatro cifras que se pueden contar a mano en una hoja: personas que volvieron dentro del ciclo de su servicio, personas que volvieron sin usar descuento, respuestas a la invitación y bajas de la lista. No hacen falta seguidores ni likes: esas cifras miden alcance, no regreso. Durante cuatro semanas se anota cada envío y cada respuesta con fecha. Cada envío lleva el canal para no contar dos veces a la misma persona. Un negocio pequeño no necesita un tablero complicado; necesita no cambiar la regla a mitad del 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engañarse: cuatro cifras a ma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cifras se leen juntas. Si suben los regresos sin descuento y las bajas siguen igual, la invitación funciona. Si sólo suben los regresos con descuento, el negocio está comprando visitas, no construyendo regreso. Si suben las bajas, hay presión. Y si nadie contesta, el problema puede estar en el canal, en la hora o en el texto. Con esos datos se elige un solo cambio para el mes siguiente y se vuelve a contar igual (lección 6). Lo que no se puede hacer con cuatro semanas es afirmar una causa: el periodo es corto y los cambios se mezcl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se: cuatro cifras a mano · Procedimiento: fidelizar en seis pasos, sin persegui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a el ciclo de cada servi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e cada cuánto se repite un servicio según su uso real, no según el mes. Un corte, un gelish y un facial tienen ciclos distintos (capa C). Ese número es la fecha en la que tiene sentido invitar, no an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se: cuatro cifras a mano · Procedimiento: fidelizar en seis pasos, sin persegui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ja una sola palanca para el m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a si este mes trabajará el regreso, el reconocimiento o la escucha. Una sola permite saber qué cambió. Si hace las tres a la vez y mejora algo, no sabrá a qué atribuir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se: cuatro cifras a mano · Procedimiento: fidelizar en seis pasos, sin persegui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a la invitación con sali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e un mensaje breve con nombre, servicio habitual, una fecha real y la frase «si prefiere que no le escriba, dígame». Si hay promoción, agregue el precio total (F-019, art. 7 Bis). No use «solo hoy» si no es cier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se: cuatro cifras a mano · Procedimiento: fidelizar en seis pasos, sin persegui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a la autorización de foto o testimon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 a publicar una imagen o un comentario, escriba dónde se usará, por cuánto tiempo y cómo se retira. Si aparece un detalle de salud, pida consentimiento expreso y por escrito (F-021, art. 8). Guarde el documento con fec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se: cuatro cifras a mano · Procedimiento: fidelizar en seis pasos, sin persegui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e cada respue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e sí, no o silencio con la fecha y el canal. El silencio no se convierte en sí. Si la persona pide no recibir más mensajes, la baja se registra el mismo día y no se vuelve a escribir por ese can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se: cuatro cifras a mano · Procedimiento: fidelizar en seis pasos, sin persegui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e cuatro semanas y elija un camb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e a mano regresos dentro del ciclo, regresos sin descuento, respuestas y bajas. Lea las cuatro cifras juntas y elija un solo ajuste para el mes siguiente: el ciclo, la palanca o el texto de la invit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se: cuatro cifras a mano · Caso trabajado: Renata cambia tres mensajes por uno (caso ficticio)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pas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y cifras inventados. Renata mandó tres mensajes en una semana a una lista de trescientas personas y recibió dieciocho bajas. No sabía cuántas de las que volvieron lo hicieron por el descuento. El negocio concluyó que la lista «ya no servía» y pensó en comprar ot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se: cuatro cifras a mano · Caso trabajado: Renata cambia tres mensajes por uno (caso ficticio) · Paso 2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el ciclo de cada servicio y eligió una sola palanca: regreso. Redactó una invitación con nombre, servicio habitual, dos fechas y la frase de salida. Dejó de escribir a quien no había dado permiso y separó el recordatorio de la cita de la promoción. Para el testimonio de una clienta, usó una autorización de una página con alcance, vigencia y opción de retirar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se: cuatro cifras a mano · Caso trabajado: Renata cambia tres mensajes por uno (caso ficticio) · Paso 3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comprob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uatro semanas contó a mano: veintidós personas volvieron dentro de su ciclo, quince de ellas sin descuento, treinta y una contestaron la invitación y hubo cuatro bajas. No atribuye todo al mensaje: también cambió el horario de respuesta. Lo que sí vio fue que las bajas bajaron y que varias personas pidieron su fecha sin mencionar la promoción. Con eso decidió mantener el texto y revisar el ciclo del faci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engañarse: cuatro cifras a mano]]></a:t>
            </a:r>
          </a:p>
        </p:txBody>
      </p:sp>
      <p:pic>
        <p:nvPicPr>
          <p:cNvPr id="3" name="" descr="Antes de mandar una invitación">
            <a:hlinkClick r:id="rId3" tooltip="Antes de mandar una invita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paran una invitación de una insist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5-fidelizacion-sin-presion"/>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te extrañamos» a toda la lista. El mensaje pone la obligación del lado de la persona y no ofrece una razón concreta. Una invitación con fecha y servicio dice lo mismo sin culpa, y se puede rechazar sin tener que explicar por qué.]]></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el descuento cada vez que no contestan. La escalera de descuentos enseña a esperar la siguiente rebaja y castiga a quien pagó el precio completo. Además, el precio total debe informarse de forma visible (F-019, art. 7 Bis), no como un anzuelo que camb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un testimonio con foto sin documento. Una imagen es un dato personal y su uso para publicidad necesita base y finalidad. Si aparece un detalle de salud, es dato sensible y pide consentimiento expreso y por escrito (F-021, art. 8). El permiso verbal no deja rastr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fidelización con seguidores y likes. Esas cifras miden alcance, no regreso. Un negocio puede tener más seguidores y menos clientas. Las cuatro cifras útiles se cuentan a mano y se leen juntas, aunque el número sea pequeñ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no dio permiso, no se le manda promoción: se le ofrece el aviso al cerrar la cita y se registra la respues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iclo del servicio se cumplió, se invita una vez con fecha real y salida; si no contesta, no se insis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ide un descuento, se responde con la condición escrita y el precio total, sin paquete que empuje a comprar de má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ide salir de la lista, se registra la baja el mismo día y no se vuelve a escribir por ese can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ofrece un testimonio, se pide autorización escrita con alcance, vigencia y opción de retirarla antes de publica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menciona un padecimiento, ese detalle no se usa para vender ni se publica sin consentimiento expreso y por escri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cuatro situaciones que no se resuelven con una invitación. Primera: la persona cuenta un cambio en su piel, una uña o una herida, o pregunta qué tiene. No se nombra una condición ni se recomienda un producto; se dice qué se observa, qué servicio sí se puede hacer y que conviene una valoración con un profesional sanitario. Segunda: la persona se queja de un servic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escucha, se registra qué se hizo y cuándo, se responde por escrito y se corrige lo que esté en manos del negocio; nadie del equipo asegura qué pasó. Tercera: pide borrar sus datos o dejar de recibir mensajes. Se atiende por el canal definido y se registra la fecha; el aviso de privacidad debe explicar cómo ejercer esos derechos (F-021, arts. 15 y 16). Cuarta: la queja se vuelve formal por un cobro o una promesa incumpli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responde por escrito y la persona puede acudir a la PROFECO (F-020; consultado 2026-10-25). Esta lección no redacta el aviso de privacidad ni la autorización de imagen: son documentos del establecimien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no vuelve desde hace cinco meses. ¿Cuál es la primera decisión del negoci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ndar tres mensajes con descuentos crecientes para que regrese.]]></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el ciclo del servicio y mandar una invitación con fecha real y salid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gregarla a otra lista para que reciba más promocione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 su foto de antes y después para atraer a otras person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onvierte un testimonio en publicabl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a muy emotivo y mencione un resultado espectacula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persona lo cuente en voz alta en el mostrador.]]></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autorización escrita con dónde se usará, por cuánto tiempo y cómo se retir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negocio edite el texto para que se entienda mej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ersona no contesta la invitación, se pueden mandar dos recordatorios más con descu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e cada situación con la respuest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cumplió el ciclo de su servic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de no recibir más mensaj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frece su testimonio con fo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queja por un servici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 registrada el mismo dí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utorización escrita con alcance y vig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uchar, registrar y responder por escri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invitación con fecha real y sali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delización se mide por el ___ sin descuento, no por el número de ___; y toda foto publicada necesita ___ escri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que cada mensaje o práctica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mand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ecesita autoriz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man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invitación con fecha real y salida, a quien dio permis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recordatorio de la cita que la persona aceptó]]></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foto de una clienta para redes, sin documento firm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testimonio con su nombre y foto, con autorización escri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mensaje «te extrañamos, no nos abandones» a toda la lis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promoción con precio total y condición clara, a quien la pidió]]></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detalle de salud de una clienta dentro de su testimoni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que la línea donde el negocio convierte la fidelización en presió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escribió el ciclo del facial y se invitó una vez, con dos fechas disponibl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lienta pidió no recibir mensajes y la baja se registró el mismo dí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contestó la invitación, se le mandaron dos recordatorios con descuen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estimonio se publicó con la autorización firmada y su fecha.]]></a:t>
            </a:r>
          </a:p>
        </p:txBody>
      </p:sp>
      <p:sp>
        <p:nvSpPr>
          <p:cNvPr id="8" name=""/>
          <p:cNvSpPr txBox="1"/>
          <p:nvPr/>
        </p:nvSpPr>
        <p:spPr>
          <a:xfrm>
            <a:off x="628650" y="15811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queja se respondió por escrito y se anotó qué se hiz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5-fidelizacion-sin-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5-fidelizacion-sin-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8-r01-oa05-fidelizacion-sin-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8-r01-oa05-fidelizacion-sin-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8-r01-oa05-fidelizacion-sin-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8-r01-oa05-fidelizacion-sin-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8-r01-oa05-fidelizacion-sin-ex0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legir una palanca, escribir una invitación con salida y decir qué cuatro cifras vas a contar.]]></a:t>
            </a:r>
          </a:p>
        </p:txBody>
      </p:sp>
      <p:sp>
        <p:nvSpPr>
          <p:cNvPr id="10" name=""/>
          <p:cNvSpPr txBox="1"/>
          <p:nvPr/>
        </p:nvSpPr>
        <p:spPr>
          <a:xfrm>
            <a:off x="514350" y="2609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tres palancas y escribe, para tu negocio, qué mensaje de hoy es presión disfrazada de cariñ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la lista de personas que no han vuelto en los últimos tres meses y escribe al lado de cada una: cuándo fue su último servicio, cuál es su ciclo y si dio permiso. Marca a quién no se le puede escribir. Después redacta una sola invitación con fecha y salida, y elige las cuatro cifras que vas a contar durante cuatro semanas.]]></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fidelizar sin persegu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de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una razón para volver, no impedir que se va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lpa, cuenta regresiva o descuento cre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itación con fecha real y salida, una so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 escrita con alcance y 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 consentimiento expreso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fidelizar sin persegui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8-r01-oa05-fidelizacion-sin-presion"/>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fidelizar sin presionar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alancas de la fideliz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fidelizar sin presionar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reso, reconocimiento y escucha. El regreso parte del ciclo real del servicio; el reconocimiento usa nombre, servicio habitual y una preferencia, nunca un dato de salud; la escucha convierte la queja en información para corregi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fidelizar sin presionar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decir una autorización de foto o testimon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fidelizar sin presionar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ónde se va a usar, por cuánto tiempo, que la persona puede retirarla y su firma con fecha. Si aparece un detalle de salud, se necesita consentimiento expreso y por escrito (F-021, art.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fidelizar sin presionar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la fidelización sin herramient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fidelizar sin presionar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cuatro cifras a mano durante cuatro semanas: regresos dentro del ciclo, regresos sin descuento, respuestas a la invitación y bajas. Se leen juntas y se elige un solo camb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fidelizar sin presionar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la persona no contesta la invi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fidelizar sin presionar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gistra el silencio con fecha y no se manda otro mensaje. El silencio no es un sí ni una autorización para insistir; se espera a que la persona escrib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delizar sin presión se decide en cuatro momentos: qué ciclo se invita, con qué palanca, con qué permiso y con qué cifras se comprueba. La invitación se manda una vez, con fecha real y salida; el testimonio se publica con autorización escrita; la baja se atiende el mismo dí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es concreta: escribe hoy el ciclo de tu servicio más frecuente y una invitación con salida para tres personas que ya dieron permiso; mañana, regístralas y anota la fecha. Eso prepara la lección 6, donde el plan del mes y el tablero se arman con estas cifras. Esta lección describe obligaciones federales, locales o de práctica según la fuente indicada en cada afirm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DOF 20-03-2025), arts. 2, 5, 8, 15 y 16 · https://www.ordenjuridico.gob.mx/Documentos/Federal/html/wo125102.html · consulta: 2026-10-25 · alcance: Alcance federal, México, para particulares. Art. 5: principios; art. 8: consentimiento expreso y por escrito para datos sensibles; arts. 15 y 16: aviso de privacidad. Autoridad sucesora: no verificad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Bis, 10, 32, 42 y 57 · http://www.diputados.gob.mx/LeyesBiblio/pdf/LFPC.pdf · consulta: 2026-10-25 · alcance: Alcance federal, México; última reforma del DOF del 12-12-2025. Se citan los artículos 7 Bis, 10, 32, 42 y 57. Sin montos de mul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ículo 306, fracciones I y II · consulta: 2026-10-25 · alcance: Alcance federal, México; reformas del DOF del 15-01-2026. Art. 306, fr. I: información comprobable; fr. II: contenido orientador y educativo. No se cita el Reglamento de publicidad.]]></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consulta: 2026-10-25 · alcance: Alcance federal, México. Sólo se usa para señalar la vía de la persona consumidora; la norma se cita por F-01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5-fidelizacion-sin-presion"/>
              </a:rPr>
              <a:t><![CDATA[Fidelización sin presión: regreso, reconocimiento y escu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2026-10-26T04:39:44Z</dcterms:created>
  <dcterms:modified xsi:type="dcterms:W3CDTF">2026-10-26T04:39:44Z</dcterms:modified>
  <dc:title>Fidelización sin presión: regreso, reconocimiento y escucha</dc:title>
  <dc:description>Presentación editable del OA «Fidelización sin presión: regreso, reconocimiento y escucha». Enlace: https://saludyestetica.lumbre.lat/object/sye-c18-r01-oa05-fidelizacion-sin-presion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